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76" r:id="rId5"/>
    <p:sldId id="270" r:id="rId6"/>
    <p:sldId id="271" r:id="rId7"/>
    <p:sldId id="274" r:id="rId8"/>
    <p:sldId id="272" r:id="rId9"/>
    <p:sldId id="273" r:id="rId10"/>
    <p:sldId id="27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AF6A2A-0396-41CB-A3DD-F11CB1455FE5}" v="421" dt="2024-02-01T08:57:29.4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oji AWAKI" userId="0a969a619267a15f" providerId="LiveId" clId="{BAAF6A2A-0396-41CB-A3DD-F11CB1455FE5}"/>
    <pc:docChg chg="undo custSel addSld delSld modSld">
      <pc:chgData name="Kyoji AWAKI" userId="0a969a619267a15f" providerId="LiveId" clId="{BAAF6A2A-0396-41CB-A3DD-F11CB1455FE5}" dt="2024-02-01T09:01:20.090" v="2561" actId="26606"/>
      <pc:docMkLst>
        <pc:docMk/>
      </pc:docMkLst>
      <pc:sldChg chg="modSp mod">
        <pc:chgData name="Kyoji AWAKI" userId="0a969a619267a15f" providerId="LiveId" clId="{BAAF6A2A-0396-41CB-A3DD-F11CB1455FE5}" dt="2024-02-01T07:55:11.897" v="2150"/>
        <pc:sldMkLst>
          <pc:docMk/>
          <pc:sldMk cId="3603872908" sldId="256"/>
        </pc:sldMkLst>
        <pc:spChg chg="mod">
          <ac:chgData name="Kyoji AWAKI" userId="0a969a619267a15f" providerId="LiveId" clId="{BAAF6A2A-0396-41CB-A3DD-F11CB1455FE5}" dt="2024-02-01T07:55:11.897" v="2150"/>
          <ac:spMkLst>
            <pc:docMk/>
            <pc:sldMk cId="3603872908" sldId="256"/>
            <ac:spMk id="2" creationId="{BAB27B9A-EB3E-6C5B-0757-55B13A80A8F9}"/>
          </ac:spMkLst>
        </pc:spChg>
        <pc:spChg chg="mod">
          <ac:chgData name="Kyoji AWAKI" userId="0a969a619267a15f" providerId="LiveId" clId="{BAAF6A2A-0396-41CB-A3DD-F11CB1455FE5}" dt="2024-02-01T07:54:49.682" v="2084" actId="20577"/>
          <ac:spMkLst>
            <pc:docMk/>
            <pc:sldMk cId="3603872908" sldId="256"/>
            <ac:spMk id="3" creationId="{259371CA-1D05-45EE-E8FC-589FC3F33CD0}"/>
          </ac:spMkLst>
        </pc:spChg>
      </pc:sldChg>
      <pc:sldChg chg="del">
        <pc:chgData name="Kyoji AWAKI" userId="0a969a619267a15f" providerId="LiveId" clId="{BAAF6A2A-0396-41CB-A3DD-F11CB1455FE5}" dt="2024-01-30T06:54:05.368" v="1329" actId="47"/>
        <pc:sldMkLst>
          <pc:docMk/>
          <pc:sldMk cId="2046368929" sldId="264"/>
        </pc:sldMkLst>
      </pc:sldChg>
      <pc:sldChg chg="del">
        <pc:chgData name="Kyoji AWAKI" userId="0a969a619267a15f" providerId="LiveId" clId="{BAAF6A2A-0396-41CB-A3DD-F11CB1455FE5}" dt="2024-01-30T06:53:52.862" v="1328" actId="47"/>
        <pc:sldMkLst>
          <pc:docMk/>
          <pc:sldMk cId="2876970553" sldId="265"/>
        </pc:sldMkLst>
      </pc:sldChg>
      <pc:sldChg chg="addSp delSp modSp mod">
        <pc:chgData name="Kyoji AWAKI" userId="0a969a619267a15f" providerId="LiveId" clId="{BAAF6A2A-0396-41CB-A3DD-F11CB1455FE5}" dt="2024-02-01T09:01:20.090" v="2561" actId="26606"/>
        <pc:sldMkLst>
          <pc:docMk/>
          <pc:sldMk cId="3115994197" sldId="266"/>
        </pc:sldMkLst>
        <pc:spChg chg="mod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2" creationId="{FD48987A-3BFD-73CB-6F54-AB001FA9F578}"/>
          </ac:spMkLst>
        </pc:spChg>
        <pc:spChg chg="mod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3" creationId="{B88A89E7-1FF7-FBE1-068E-2E68BCD9277E}"/>
          </ac:spMkLst>
        </pc:spChg>
        <pc:spChg chg="del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40" creationId="{F13C74B1-5B17-4795-BED0-7140497B445A}"/>
          </ac:spMkLst>
        </pc:spChg>
        <pc:spChg chg="del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41" creationId="{D4974D33-8DC5-464E-8C6D-BE58F0669C17}"/>
          </ac:spMkLst>
        </pc:spChg>
        <pc:spChg chg="add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46" creationId="{45D37F4E-DDB4-456B-97E0-9937730A039F}"/>
          </ac:spMkLst>
        </pc:spChg>
        <pc:spChg chg="add">
          <ac:chgData name="Kyoji AWAKI" userId="0a969a619267a15f" providerId="LiveId" clId="{BAAF6A2A-0396-41CB-A3DD-F11CB1455FE5}" dt="2024-02-01T09:01:20.090" v="2561" actId="26606"/>
          <ac:spMkLst>
            <pc:docMk/>
            <pc:sldMk cId="3115994197" sldId="266"/>
            <ac:spMk id="48" creationId="{B2DD41CD-8F47-4F56-AD12-4E2FF7696987}"/>
          </ac:spMkLst>
        </pc:spChg>
        <pc:picChg chg="mod">
          <ac:chgData name="Kyoji AWAKI" userId="0a969a619267a15f" providerId="LiveId" clId="{BAAF6A2A-0396-41CB-A3DD-F11CB1455FE5}" dt="2024-02-01T09:01:20.090" v="2561" actId="26606"/>
          <ac:picMkLst>
            <pc:docMk/>
            <pc:sldMk cId="3115994197" sldId="266"/>
            <ac:picMk id="5" creationId="{CBAC1424-3239-B1D4-38A7-AA4CCD6EB17A}"/>
          </ac:picMkLst>
        </pc:picChg>
      </pc:sldChg>
      <pc:sldChg chg="delSp modSp mod">
        <pc:chgData name="Kyoji AWAKI" userId="0a969a619267a15f" providerId="LiveId" clId="{BAAF6A2A-0396-41CB-A3DD-F11CB1455FE5}" dt="2024-02-01T08:52:06.928" v="2528" actId="1076"/>
        <pc:sldMkLst>
          <pc:docMk/>
          <pc:sldMk cId="3836794144" sldId="267"/>
        </pc:sldMkLst>
        <pc:spChg chg="mod">
          <ac:chgData name="Kyoji AWAKI" userId="0a969a619267a15f" providerId="LiveId" clId="{BAAF6A2A-0396-41CB-A3DD-F11CB1455FE5}" dt="2024-02-01T07:43:43.150" v="1976" actId="27636"/>
          <ac:spMkLst>
            <pc:docMk/>
            <pc:sldMk cId="3836794144" sldId="267"/>
            <ac:spMk id="2" creationId="{351F5730-B7B0-74E2-5CEB-891FD9D95F2E}"/>
          </ac:spMkLst>
        </pc:spChg>
        <pc:grpChg chg="del mod">
          <ac:chgData name="Kyoji AWAKI" userId="0a969a619267a15f" providerId="LiveId" clId="{BAAF6A2A-0396-41CB-A3DD-F11CB1455FE5}" dt="2024-02-01T08:44:48.244" v="2336" actId="21"/>
          <ac:grpSpMkLst>
            <pc:docMk/>
            <pc:sldMk cId="3836794144" sldId="267"/>
            <ac:grpSpMk id="10" creationId="{FD522484-D48D-AFF0-2D99-1668807EAC23}"/>
          </ac:grpSpMkLst>
        </pc:grpChg>
        <pc:grpChg chg="del mod">
          <ac:chgData name="Kyoji AWAKI" userId="0a969a619267a15f" providerId="LiveId" clId="{BAAF6A2A-0396-41CB-A3DD-F11CB1455FE5}" dt="2024-02-01T08:44:48.244" v="2336" actId="21"/>
          <ac:grpSpMkLst>
            <pc:docMk/>
            <pc:sldMk cId="3836794144" sldId="267"/>
            <ac:grpSpMk id="11" creationId="{D246F6FA-467B-0532-9549-1B42778A0B3F}"/>
          </ac:grpSpMkLst>
        </pc:grpChg>
        <pc:picChg chg="mod">
          <ac:chgData name="Kyoji AWAKI" userId="0a969a619267a15f" providerId="LiveId" clId="{BAAF6A2A-0396-41CB-A3DD-F11CB1455FE5}" dt="2024-02-01T08:52:06.928" v="2528" actId="1076"/>
          <ac:picMkLst>
            <pc:docMk/>
            <pc:sldMk cId="3836794144" sldId="267"/>
            <ac:picMk id="1026" creationId="{0CF5FE7D-E0A0-9965-9282-D04D9C5B63FF}"/>
          </ac:picMkLst>
        </pc:picChg>
      </pc:sldChg>
      <pc:sldChg chg="modSp del mod">
        <pc:chgData name="Kyoji AWAKI" userId="0a969a619267a15f" providerId="LiveId" clId="{BAAF6A2A-0396-41CB-A3DD-F11CB1455FE5}" dt="2024-02-01T08:15:18.060" v="2175" actId="47"/>
        <pc:sldMkLst>
          <pc:docMk/>
          <pc:sldMk cId="2568636375" sldId="268"/>
        </pc:sldMkLst>
        <pc:spChg chg="mod">
          <ac:chgData name="Kyoji AWAKI" userId="0a969a619267a15f" providerId="LiveId" clId="{BAAF6A2A-0396-41CB-A3DD-F11CB1455FE5}" dt="2024-02-01T07:43:16.783" v="1968" actId="20577"/>
          <ac:spMkLst>
            <pc:docMk/>
            <pc:sldMk cId="2568636375" sldId="268"/>
            <ac:spMk id="2" creationId="{1FFEF584-634A-CF17-3E39-CB6EE6F46BF0}"/>
          </ac:spMkLst>
        </pc:spChg>
        <pc:spChg chg="mod">
          <ac:chgData name="Kyoji AWAKI" userId="0a969a619267a15f" providerId="LiveId" clId="{BAAF6A2A-0396-41CB-A3DD-F11CB1455FE5}" dt="2024-01-30T06:44:48.702" v="1194" actId="20577"/>
          <ac:spMkLst>
            <pc:docMk/>
            <pc:sldMk cId="2568636375" sldId="268"/>
            <ac:spMk id="3" creationId="{5EDD20FC-26AD-D7FF-9954-1C417DB26402}"/>
          </ac:spMkLst>
        </pc:spChg>
      </pc:sldChg>
      <pc:sldChg chg="addSp delSp modSp del mod">
        <pc:chgData name="Kyoji AWAKI" userId="0a969a619267a15f" providerId="LiveId" clId="{BAAF6A2A-0396-41CB-A3DD-F11CB1455FE5}" dt="2024-01-30T06:53:35.648" v="1327" actId="47"/>
        <pc:sldMkLst>
          <pc:docMk/>
          <pc:sldMk cId="4044931620" sldId="269"/>
        </pc:sldMkLst>
        <pc:spChg chg="mod">
          <ac:chgData name="Kyoji AWAKI" userId="0a969a619267a15f" providerId="LiveId" clId="{BAAF6A2A-0396-41CB-A3DD-F11CB1455FE5}" dt="2024-01-30T06:18:55.455" v="503"/>
          <ac:spMkLst>
            <pc:docMk/>
            <pc:sldMk cId="4044931620" sldId="269"/>
            <ac:spMk id="2" creationId="{11F93411-3888-B80C-8489-0FE0968C59B3}"/>
          </ac:spMkLst>
        </pc:spChg>
        <pc:spChg chg="del">
          <ac:chgData name="Kyoji AWAKI" userId="0a969a619267a15f" providerId="LiveId" clId="{BAAF6A2A-0396-41CB-A3DD-F11CB1455FE5}" dt="2024-01-30T05:47:26.337" v="0"/>
          <ac:spMkLst>
            <pc:docMk/>
            <pc:sldMk cId="4044931620" sldId="269"/>
            <ac:spMk id="3" creationId="{5A4314E9-AFCA-D2C1-775C-2C020B9F85D5}"/>
          </ac:spMkLst>
        </pc:spChg>
        <pc:spChg chg="add del mod">
          <ac:chgData name="Kyoji AWAKI" userId="0a969a619267a15f" providerId="LiveId" clId="{BAAF6A2A-0396-41CB-A3DD-F11CB1455FE5}" dt="2024-01-30T06:44:16.231" v="1177" actId="478"/>
          <ac:spMkLst>
            <pc:docMk/>
            <pc:sldMk cId="4044931620" sldId="269"/>
            <ac:spMk id="4" creationId="{386073C8-DA56-E2B9-D911-D9EF5B6B2D41}"/>
          </ac:spMkLst>
        </pc:spChg>
        <pc:spChg chg="add del mod">
          <ac:chgData name="Kyoji AWAKI" userId="0a969a619267a15f" providerId="LiveId" clId="{BAAF6A2A-0396-41CB-A3DD-F11CB1455FE5}" dt="2024-01-30T06:42:19.023" v="1154" actId="478"/>
          <ac:spMkLst>
            <pc:docMk/>
            <pc:sldMk cId="4044931620" sldId="269"/>
            <ac:spMk id="5" creationId="{EFCFA938-6C5C-8882-CE07-F7FCCA013613}"/>
          </ac:spMkLst>
        </pc:spChg>
        <pc:spChg chg="add mod">
          <ac:chgData name="Kyoji AWAKI" userId="0a969a619267a15f" providerId="LiveId" clId="{BAAF6A2A-0396-41CB-A3DD-F11CB1455FE5}" dt="2024-01-30T06:16:33.846" v="366"/>
          <ac:spMkLst>
            <pc:docMk/>
            <pc:sldMk cId="4044931620" sldId="269"/>
            <ac:spMk id="6" creationId="{982F6BAB-106F-8491-2C12-76E41CDCB169}"/>
          </ac:spMkLst>
        </pc:spChg>
        <pc:spChg chg="add mod">
          <ac:chgData name="Kyoji AWAKI" userId="0a969a619267a15f" providerId="LiveId" clId="{BAAF6A2A-0396-41CB-A3DD-F11CB1455FE5}" dt="2024-01-30T06:18:00.730" v="475"/>
          <ac:spMkLst>
            <pc:docMk/>
            <pc:sldMk cId="4044931620" sldId="269"/>
            <ac:spMk id="7" creationId="{048DC4BA-8042-F5BC-3039-42CA9517D230}"/>
          </ac:spMkLst>
        </pc:spChg>
        <pc:graphicFrameChg chg="add mod modGraphic">
          <ac:chgData name="Kyoji AWAKI" userId="0a969a619267a15f" providerId="LiveId" clId="{BAAF6A2A-0396-41CB-A3DD-F11CB1455FE5}" dt="2024-01-30T06:42:40.611" v="1158" actId="1076"/>
          <ac:graphicFrameMkLst>
            <pc:docMk/>
            <pc:sldMk cId="4044931620" sldId="269"/>
            <ac:graphicFrameMk id="8" creationId="{54FFBA7E-B7E8-00E1-9943-7D31812C60BD}"/>
          </ac:graphicFrameMkLst>
        </pc:graphicFrameChg>
        <pc:graphicFrameChg chg="add mod modGraphic">
          <ac:chgData name="Kyoji AWAKI" userId="0a969a619267a15f" providerId="LiveId" clId="{BAAF6A2A-0396-41CB-A3DD-F11CB1455FE5}" dt="2024-01-30T06:44:33.513" v="1182" actId="1076"/>
          <ac:graphicFrameMkLst>
            <pc:docMk/>
            <pc:sldMk cId="4044931620" sldId="269"/>
            <ac:graphicFrameMk id="9" creationId="{CFB115AE-2B03-116A-62F6-E30BE83B8DB7}"/>
          </ac:graphicFrameMkLst>
        </pc:graphicFrameChg>
        <pc:picChg chg="add mod">
          <ac:chgData name="Kyoji AWAKI" userId="0a969a619267a15f" providerId="LiveId" clId="{BAAF6A2A-0396-41CB-A3DD-F11CB1455FE5}" dt="2024-01-30T05:47:32.518" v="1" actId="1076"/>
          <ac:picMkLst>
            <pc:docMk/>
            <pc:sldMk cId="4044931620" sldId="269"/>
            <ac:picMk id="1026" creationId="{6B1DF81A-1781-4162-4454-55743307D1AB}"/>
          </ac:picMkLst>
        </pc:picChg>
      </pc:sldChg>
      <pc:sldChg chg="addSp delSp modSp new mod setBg">
        <pc:chgData name="Kyoji AWAKI" userId="0a969a619267a15f" providerId="LiveId" clId="{BAAF6A2A-0396-41CB-A3DD-F11CB1455FE5}" dt="2024-02-01T08:53:18.236" v="2538" actId="1076"/>
        <pc:sldMkLst>
          <pc:docMk/>
          <pc:sldMk cId="1858033138" sldId="270"/>
        </pc:sldMkLst>
        <pc:spChg chg="mod">
          <ac:chgData name="Kyoji AWAKI" userId="0a969a619267a15f" providerId="LiveId" clId="{BAAF6A2A-0396-41CB-A3DD-F11CB1455FE5}" dt="2024-02-01T07:43:10.388" v="1964" actId="20577"/>
          <ac:spMkLst>
            <pc:docMk/>
            <pc:sldMk cId="1858033138" sldId="270"/>
            <ac:spMk id="2" creationId="{5132F0D4-7CC4-6C9E-C8E2-EC6998FABD5B}"/>
          </ac:spMkLst>
        </pc:spChg>
        <pc:spChg chg="mod">
          <ac:chgData name="Kyoji AWAKI" userId="0a969a619267a15f" providerId="LiveId" clId="{BAAF6A2A-0396-41CB-A3DD-F11CB1455FE5}" dt="2024-01-30T06:38:42.769" v="999" actId="14100"/>
          <ac:spMkLst>
            <pc:docMk/>
            <pc:sldMk cId="1858033138" sldId="270"/>
            <ac:spMk id="3" creationId="{B4D8989F-3487-50A8-4034-23F802936C82}"/>
          </ac:spMkLst>
        </pc:spChg>
        <pc:spChg chg="add">
          <ac:chgData name="Kyoji AWAKI" userId="0a969a619267a15f" providerId="LiveId" clId="{BAAF6A2A-0396-41CB-A3DD-F11CB1455FE5}" dt="2024-01-30T06:36:28.748" v="951" actId="26606"/>
          <ac:spMkLst>
            <pc:docMk/>
            <pc:sldMk cId="1858033138" sldId="270"/>
            <ac:spMk id="13" creationId="{2B97F24A-32CE-4C1C-A50D-3016B394DCFB}"/>
          </ac:spMkLst>
        </pc:spChg>
        <pc:spChg chg="add">
          <ac:chgData name="Kyoji AWAKI" userId="0a969a619267a15f" providerId="LiveId" clId="{BAAF6A2A-0396-41CB-A3DD-F11CB1455FE5}" dt="2024-01-30T06:36:28.748" v="951" actId="26606"/>
          <ac:spMkLst>
            <pc:docMk/>
            <pc:sldMk cId="1858033138" sldId="270"/>
            <ac:spMk id="15" creationId="{6357EC4F-235E-4222-A36F-C7878ACE37F2}"/>
          </ac:spMkLst>
        </pc:spChg>
        <pc:grpChg chg="add del mod">
          <ac:chgData name="Kyoji AWAKI" userId="0a969a619267a15f" providerId="LiveId" clId="{BAAF6A2A-0396-41CB-A3DD-F11CB1455FE5}" dt="2024-01-30T06:37:46.031" v="985" actId="165"/>
          <ac:grpSpMkLst>
            <pc:docMk/>
            <pc:sldMk cId="1858033138" sldId="270"/>
            <ac:grpSpMk id="8" creationId="{3B9D7744-34D3-4F1D-7984-10BAC146267D}"/>
          </ac:grpSpMkLst>
        </pc:grpChg>
        <pc:picChg chg="add del mod ord topLvl">
          <ac:chgData name="Kyoji AWAKI" userId="0a969a619267a15f" providerId="LiveId" clId="{BAAF6A2A-0396-41CB-A3DD-F11CB1455FE5}" dt="2024-01-30T06:38:27.199" v="994" actId="478"/>
          <ac:picMkLst>
            <pc:docMk/>
            <pc:sldMk cId="1858033138" sldId="270"/>
            <ac:picMk id="5" creationId="{BF9353F0-EDAD-1DC0-1FED-7DE7C5769DDF}"/>
          </ac:picMkLst>
        </pc:picChg>
        <pc:picChg chg="add mod topLvl">
          <ac:chgData name="Kyoji AWAKI" userId="0a969a619267a15f" providerId="LiveId" clId="{BAAF6A2A-0396-41CB-A3DD-F11CB1455FE5}" dt="2024-02-01T08:53:18.236" v="2538" actId="1076"/>
          <ac:picMkLst>
            <pc:docMk/>
            <pc:sldMk cId="1858033138" sldId="270"/>
            <ac:picMk id="7" creationId="{1F938859-801E-364F-145C-4E95A423733A}"/>
          </ac:picMkLst>
        </pc:picChg>
      </pc:sldChg>
      <pc:sldChg chg="addSp delSp modSp new mod setBg">
        <pc:chgData name="Kyoji AWAKI" userId="0a969a619267a15f" providerId="LiveId" clId="{BAAF6A2A-0396-41CB-A3DD-F11CB1455FE5}" dt="2024-02-01T07:44:50.208" v="2001" actId="1076"/>
        <pc:sldMkLst>
          <pc:docMk/>
          <pc:sldMk cId="4258561306" sldId="271"/>
        </pc:sldMkLst>
        <pc:spChg chg="del">
          <ac:chgData name="Kyoji AWAKI" userId="0a969a619267a15f" providerId="LiveId" clId="{BAAF6A2A-0396-41CB-A3DD-F11CB1455FE5}" dt="2024-01-30T06:45:21.378" v="1196"/>
          <ac:spMkLst>
            <pc:docMk/>
            <pc:sldMk cId="4258561306" sldId="271"/>
            <ac:spMk id="2" creationId="{0EBE52AC-BDFB-BF0A-05EB-2904B9215E99}"/>
          </ac:spMkLst>
        </pc:spChg>
        <pc:spChg chg="del mod ord">
          <ac:chgData name="Kyoji AWAKI" userId="0a969a619267a15f" providerId="LiveId" clId="{BAAF6A2A-0396-41CB-A3DD-F11CB1455FE5}" dt="2024-01-30T06:46:23.945" v="1216" actId="478"/>
          <ac:spMkLst>
            <pc:docMk/>
            <pc:sldMk cId="4258561306" sldId="271"/>
            <ac:spMk id="3" creationId="{FFED5F39-B614-78E4-BD09-59C6B0D41749}"/>
          </ac:spMkLst>
        </pc:spChg>
        <pc:spChg chg="add mod">
          <ac:chgData name="Kyoji AWAKI" userId="0a969a619267a15f" providerId="LiveId" clId="{BAAF6A2A-0396-41CB-A3DD-F11CB1455FE5}" dt="2024-02-01T07:44:04.751" v="1999" actId="20577"/>
          <ac:spMkLst>
            <pc:docMk/>
            <pc:sldMk cId="4258561306" sldId="271"/>
            <ac:spMk id="4" creationId="{7B4E8420-7FE9-E7C9-952F-F9D6533FC070}"/>
          </ac:spMkLst>
        </pc:spChg>
        <pc:spChg chg="add del mod">
          <ac:chgData name="Kyoji AWAKI" userId="0a969a619267a15f" providerId="LiveId" clId="{BAAF6A2A-0396-41CB-A3DD-F11CB1455FE5}" dt="2024-01-30T06:46:33.605" v="1217" actId="478"/>
          <ac:spMkLst>
            <pc:docMk/>
            <pc:sldMk cId="4258561306" sldId="271"/>
            <ac:spMk id="8" creationId="{7232313A-13A6-DB73-C24E-27E29B0334AD}"/>
          </ac:spMkLst>
        </pc:spChg>
        <pc:spChg chg="add mod topLvl">
          <ac:chgData name="Kyoji AWAKI" userId="0a969a619267a15f" providerId="LiveId" clId="{BAAF6A2A-0396-41CB-A3DD-F11CB1455FE5}" dt="2024-01-30T07:04:36.784" v="1486" actId="113"/>
          <ac:spMkLst>
            <pc:docMk/>
            <pc:sldMk cId="4258561306" sldId="271"/>
            <ac:spMk id="9" creationId="{F6ADA5D2-3954-BEE5-1FFA-C115B2B5D1DF}"/>
          </ac:spMkLst>
        </pc:spChg>
        <pc:spChg chg="add del">
          <ac:chgData name="Kyoji AWAKI" userId="0a969a619267a15f" providerId="LiveId" clId="{BAAF6A2A-0396-41CB-A3DD-F11CB1455FE5}" dt="2024-01-30T06:46:10.059" v="1210" actId="26606"/>
          <ac:spMkLst>
            <pc:docMk/>
            <pc:sldMk cId="4258561306" sldId="271"/>
            <ac:spMk id="10" creationId="{F13C74B1-5B17-4795-BED0-7140497B445A}"/>
          </ac:spMkLst>
        </pc:spChg>
        <pc:spChg chg="add del mod topLvl">
          <ac:chgData name="Kyoji AWAKI" userId="0a969a619267a15f" providerId="LiveId" clId="{BAAF6A2A-0396-41CB-A3DD-F11CB1455FE5}" dt="2024-01-30T06:52:00.419" v="1236" actId="478"/>
          <ac:spMkLst>
            <pc:docMk/>
            <pc:sldMk cId="4258561306" sldId="271"/>
            <ac:spMk id="11" creationId="{B6EF4AB2-E51D-4FAA-A705-33578C016336}"/>
          </ac:spMkLst>
        </pc:spChg>
        <pc:spChg chg="add del">
          <ac:chgData name="Kyoji AWAKI" userId="0a969a619267a15f" providerId="LiveId" clId="{BAAF6A2A-0396-41CB-A3DD-F11CB1455FE5}" dt="2024-01-30T06:46:10.059" v="1210" actId="26606"/>
          <ac:spMkLst>
            <pc:docMk/>
            <pc:sldMk cId="4258561306" sldId="271"/>
            <ac:spMk id="12" creationId="{D4974D33-8DC5-464E-8C6D-BE58F0669C17}"/>
          </ac:spMkLst>
        </pc:spChg>
        <pc:spChg chg="add mod">
          <ac:chgData name="Kyoji AWAKI" userId="0a969a619267a15f" providerId="LiveId" clId="{BAAF6A2A-0396-41CB-A3DD-F11CB1455FE5}" dt="2024-01-30T06:57:30.431" v="1479"/>
          <ac:spMkLst>
            <pc:docMk/>
            <pc:sldMk cId="4258561306" sldId="271"/>
            <ac:spMk id="16" creationId="{F44FDCEE-FFEE-2166-31EF-833C88DAB6BB}"/>
          </ac:spMkLst>
        </pc:spChg>
        <pc:spChg chg="add del">
          <ac:chgData name="Kyoji AWAKI" userId="0a969a619267a15f" providerId="LiveId" clId="{BAAF6A2A-0396-41CB-A3DD-F11CB1455FE5}" dt="2024-01-30T06:46:04.827" v="1203" actId="26606"/>
          <ac:spMkLst>
            <pc:docMk/>
            <pc:sldMk cId="4258561306" sldId="271"/>
            <ac:spMk id="17" creationId="{F13C74B1-5B17-4795-BED0-7140497B445A}"/>
          </ac:spMkLst>
        </pc:spChg>
        <pc:spChg chg="add del">
          <ac:chgData name="Kyoji AWAKI" userId="0a969a619267a15f" providerId="LiveId" clId="{BAAF6A2A-0396-41CB-A3DD-F11CB1455FE5}" dt="2024-01-30T06:46:04.827" v="1203" actId="26606"/>
          <ac:spMkLst>
            <pc:docMk/>
            <pc:sldMk cId="4258561306" sldId="271"/>
            <ac:spMk id="19" creationId="{D4974D33-8DC5-464E-8C6D-BE58F0669C17}"/>
          </ac:spMkLst>
        </pc:spChg>
        <pc:spChg chg="add del">
          <ac:chgData name="Kyoji AWAKI" userId="0a969a619267a15f" providerId="LiveId" clId="{BAAF6A2A-0396-41CB-A3DD-F11CB1455FE5}" dt="2024-01-30T07:03:26.499" v="1482" actId="22"/>
          <ac:spMkLst>
            <pc:docMk/>
            <pc:sldMk cId="4258561306" sldId="271"/>
            <ac:spMk id="20" creationId="{E31572BA-E681-E524-C152-F97C42C6FCFB}"/>
          </ac:spMkLst>
        </pc:spChg>
        <pc:spChg chg="add del">
          <ac:chgData name="Kyoji AWAKI" userId="0a969a619267a15f" providerId="LiveId" clId="{BAAF6A2A-0396-41CB-A3DD-F11CB1455FE5}" dt="2024-01-30T06:46:07.783" v="1205" actId="26606"/>
          <ac:spMkLst>
            <pc:docMk/>
            <pc:sldMk cId="4258561306" sldId="271"/>
            <ac:spMk id="21" creationId="{743AA782-23D1-4521-8CAD-47662984AA08}"/>
          </ac:spMkLst>
        </pc:spChg>
        <pc:spChg chg="add del">
          <ac:chgData name="Kyoji AWAKI" userId="0a969a619267a15f" providerId="LiveId" clId="{BAAF6A2A-0396-41CB-A3DD-F11CB1455FE5}" dt="2024-01-30T06:46:07.783" v="1205" actId="26606"/>
          <ac:spMkLst>
            <pc:docMk/>
            <pc:sldMk cId="4258561306" sldId="271"/>
            <ac:spMk id="22" creationId="{71877DBC-BB60-40F0-AC93-2ACDBAAE60CE}"/>
          </ac:spMkLst>
        </pc:spChg>
        <pc:spChg chg="add del">
          <ac:chgData name="Kyoji AWAKI" userId="0a969a619267a15f" providerId="LiveId" clId="{BAAF6A2A-0396-41CB-A3DD-F11CB1455FE5}" dt="2024-01-30T06:46:09.070" v="1207" actId="26606"/>
          <ac:spMkLst>
            <pc:docMk/>
            <pc:sldMk cId="4258561306" sldId="271"/>
            <ac:spMk id="24" creationId="{743AA782-23D1-4521-8CAD-47662984AA08}"/>
          </ac:spMkLst>
        </pc:spChg>
        <pc:spChg chg="add del">
          <ac:chgData name="Kyoji AWAKI" userId="0a969a619267a15f" providerId="LiveId" clId="{BAAF6A2A-0396-41CB-A3DD-F11CB1455FE5}" dt="2024-01-30T06:46:09.070" v="1207" actId="26606"/>
          <ac:spMkLst>
            <pc:docMk/>
            <pc:sldMk cId="4258561306" sldId="271"/>
            <ac:spMk id="25" creationId="{650D18FE-0824-4A46-B22C-A86B52E5780A}"/>
          </ac:spMkLst>
        </pc:spChg>
        <pc:spChg chg="add del">
          <ac:chgData name="Kyoji AWAKI" userId="0a969a619267a15f" providerId="LiveId" clId="{BAAF6A2A-0396-41CB-A3DD-F11CB1455FE5}" dt="2024-01-30T06:46:10.059" v="1209" actId="26606"/>
          <ac:spMkLst>
            <pc:docMk/>
            <pc:sldMk cId="4258561306" sldId="271"/>
            <ac:spMk id="27" creationId="{04812C46-200A-4DEB-A05E-3ED6C68C2387}"/>
          </ac:spMkLst>
        </pc:spChg>
        <pc:spChg chg="add del">
          <ac:chgData name="Kyoji AWAKI" userId="0a969a619267a15f" providerId="LiveId" clId="{BAAF6A2A-0396-41CB-A3DD-F11CB1455FE5}" dt="2024-01-30T06:46:10.059" v="1209" actId="26606"/>
          <ac:spMkLst>
            <pc:docMk/>
            <pc:sldMk cId="4258561306" sldId="271"/>
            <ac:spMk id="28" creationId="{D1EA859B-E555-4109-94F3-6700E046E008}"/>
          </ac:spMkLst>
        </pc:spChg>
        <pc:spChg chg="add del">
          <ac:chgData name="Kyoji AWAKI" userId="0a969a619267a15f" providerId="LiveId" clId="{BAAF6A2A-0396-41CB-A3DD-F11CB1455FE5}" dt="2024-01-30T06:46:13.491" v="1212" actId="26606"/>
          <ac:spMkLst>
            <pc:docMk/>
            <pc:sldMk cId="4258561306" sldId="271"/>
            <ac:spMk id="30" creationId="{743AA782-23D1-4521-8CAD-47662984AA08}"/>
          </ac:spMkLst>
        </pc:spChg>
        <pc:spChg chg="add del">
          <ac:chgData name="Kyoji AWAKI" userId="0a969a619267a15f" providerId="LiveId" clId="{BAAF6A2A-0396-41CB-A3DD-F11CB1455FE5}" dt="2024-01-30T06:46:13.491" v="1212" actId="26606"/>
          <ac:spMkLst>
            <pc:docMk/>
            <pc:sldMk cId="4258561306" sldId="271"/>
            <ac:spMk id="31" creationId="{71877DBC-BB60-40F0-AC93-2ACDBAAE60CE}"/>
          </ac:spMkLst>
        </pc:spChg>
        <pc:spChg chg="add">
          <ac:chgData name="Kyoji AWAKI" userId="0a969a619267a15f" providerId="LiveId" clId="{BAAF6A2A-0396-41CB-A3DD-F11CB1455FE5}" dt="2024-01-30T06:46:13.491" v="1212" actId="26606"/>
          <ac:spMkLst>
            <pc:docMk/>
            <pc:sldMk cId="4258561306" sldId="271"/>
            <ac:spMk id="36" creationId="{743AA782-23D1-4521-8CAD-47662984AA08}"/>
          </ac:spMkLst>
        </pc:spChg>
        <pc:spChg chg="add">
          <ac:chgData name="Kyoji AWAKI" userId="0a969a619267a15f" providerId="LiveId" clId="{BAAF6A2A-0396-41CB-A3DD-F11CB1455FE5}" dt="2024-01-30T06:46:13.491" v="1212" actId="26606"/>
          <ac:spMkLst>
            <pc:docMk/>
            <pc:sldMk cId="4258561306" sldId="271"/>
            <ac:spMk id="38" creationId="{71877DBC-BB60-40F0-AC93-2ACDBAAE60CE}"/>
          </ac:spMkLst>
        </pc:spChg>
        <pc:grpChg chg="add del mod">
          <ac:chgData name="Kyoji AWAKI" userId="0a969a619267a15f" providerId="LiveId" clId="{BAAF6A2A-0396-41CB-A3DD-F11CB1455FE5}" dt="2024-01-30T06:52:00.419" v="1236" actId="478"/>
          <ac:grpSpMkLst>
            <pc:docMk/>
            <pc:sldMk cId="4258561306" sldId="271"/>
            <ac:grpSpMk id="15" creationId="{3242E2E7-8164-E6A7-43E9-1109709AA15A}"/>
          </ac:grpSpMkLst>
        </pc:grpChg>
        <pc:graphicFrameChg chg="add mod modGraphic">
          <ac:chgData name="Kyoji AWAKI" userId="0a969a619267a15f" providerId="LiveId" clId="{BAAF6A2A-0396-41CB-A3DD-F11CB1455FE5}" dt="2024-02-01T07:44:50.208" v="2001" actId="1076"/>
          <ac:graphicFrameMkLst>
            <pc:docMk/>
            <pc:sldMk cId="4258561306" sldId="271"/>
            <ac:graphicFrameMk id="13" creationId="{920315DE-54AD-0572-EDA0-9B6D601BD891}"/>
          </ac:graphicFrameMkLst>
        </pc:graphicFrameChg>
        <pc:graphicFrameChg chg="add mod modGraphic">
          <ac:chgData name="Kyoji AWAKI" userId="0a969a619267a15f" providerId="LiveId" clId="{BAAF6A2A-0396-41CB-A3DD-F11CB1455FE5}" dt="2024-01-30T06:46:52.255" v="1222" actId="1076"/>
          <ac:graphicFrameMkLst>
            <pc:docMk/>
            <pc:sldMk cId="4258561306" sldId="271"/>
            <ac:graphicFrameMk id="14" creationId="{F91C438B-1845-0E05-1D7F-588691615A1E}"/>
          </ac:graphicFrameMkLst>
        </pc:graphicFrameChg>
        <pc:picChg chg="add mod ord">
          <ac:chgData name="Kyoji AWAKI" userId="0a969a619267a15f" providerId="LiveId" clId="{BAAF6A2A-0396-41CB-A3DD-F11CB1455FE5}" dt="2024-01-30T06:46:47.838" v="1221" actId="1076"/>
          <ac:picMkLst>
            <pc:docMk/>
            <pc:sldMk cId="4258561306" sldId="271"/>
            <ac:picMk id="5" creationId="{705770A8-3F25-AD6E-521C-729304F9719F}"/>
          </ac:picMkLst>
        </pc:picChg>
        <pc:picChg chg="add del">
          <ac:chgData name="Kyoji AWAKI" userId="0a969a619267a15f" providerId="LiveId" clId="{BAAF6A2A-0396-41CB-A3DD-F11CB1455FE5}" dt="2024-01-30T06:45:58.612" v="1200" actId="478"/>
          <ac:picMkLst>
            <pc:docMk/>
            <pc:sldMk cId="4258561306" sldId="271"/>
            <ac:picMk id="6" creationId="{32647B2C-64FC-8B75-6B17-66B23EE8EECD}"/>
          </ac:picMkLst>
        </pc:picChg>
      </pc:sldChg>
      <pc:sldChg chg="addSp delSp modSp new mod setBg">
        <pc:chgData name="Kyoji AWAKI" userId="0a969a619267a15f" providerId="LiveId" clId="{BAAF6A2A-0396-41CB-A3DD-F11CB1455FE5}" dt="2024-02-01T08:55:05.215" v="2544"/>
        <pc:sldMkLst>
          <pc:docMk/>
          <pc:sldMk cId="3861096657" sldId="272"/>
        </pc:sldMkLst>
        <pc:spChg chg="mod">
          <ac:chgData name="Kyoji AWAKI" userId="0a969a619267a15f" providerId="LiveId" clId="{BAAF6A2A-0396-41CB-A3DD-F11CB1455FE5}" dt="2024-02-01T08:20:51.389" v="2303" actId="26606"/>
          <ac:spMkLst>
            <pc:docMk/>
            <pc:sldMk cId="3861096657" sldId="272"/>
            <ac:spMk id="2" creationId="{DE15FE5F-A842-8378-0643-C7DD416B7FDF}"/>
          </ac:spMkLst>
        </pc:spChg>
        <pc:spChg chg="del mod">
          <ac:chgData name="Kyoji AWAKI" userId="0a969a619267a15f" providerId="LiveId" clId="{BAAF6A2A-0396-41CB-A3DD-F11CB1455FE5}" dt="2024-02-01T04:18:11.158" v="1637" actId="478"/>
          <ac:spMkLst>
            <pc:docMk/>
            <pc:sldMk cId="3861096657" sldId="272"/>
            <ac:spMk id="3" creationId="{004313AD-5EEE-5379-FD75-8473671AE31B}"/>
          </ac:spMkLst>
        </pc:spChg>
        <pc:spChg chg="add del mod">
          <ac:chgData name="Kyoji AWAKI" userId="0a969a619267a15f" providerId="LiveId" clId="{BAAF6A2A-0396-41CB-A3DD-F11CB1455FE5}" dt="2024-02-01T04:18:13.298" v="1638" actId="478"/>
          <ac:spMkLst>
            <pc:docMk/>
            <pc:sldMk cId="3861096657" sldId="272"/>
            <ac:spMk id="5" creationId="{FE1498F5-8CB7-5320-0B79-ED51CC5AA362}"/>
          </ac:spMkLst>
        </pc:spChg>
        <pc:spChg chg="add del">
          <ac:chgData name="Kyoji AWAKI" userId="0a969a619267a15f" providerId="LiveId" clId="{BAAF6A2A-0396-41CB-A3DD-F11CB1455FE5}" dt="2024-02-01T08:20:38.156" v="2300" actId="26606"/>
          <ac:spMkLst>
            <pc:docMk/>
            <pc:sldMk cId="3861096657" sldId="272"/>
            <ac:spMk id="8" creationId="{8A94871E-96FC-4ADE-815B-41A636E34F1A}"/>
          </ac:spMkLst>
        </pc:spChg>
        <pc:spChg chg="add del mod ord">
          <ac:chgData name="Kyoji AWAKI" userId="0a969a619267a15f" providerId="LiveId" clId="{BAAF6A2A-0396-41CB-A3DD-F11CB1455FE5}" dt="2024-02-01T04:24:09.643" v="1846" actId="478"/>
          <ac:spMkLst>
            <pc:docMk/>
            <pc:sldMk cId="3861096657" sldId="272"/>
            <ac:spMk id="10" creationId="{6744E56C-3200-C4A2-08C6-4EE46B8865EB}"/>
          </ac:spMkLst>
        </pc:spChg>
        <pc:spChg chg="add del mod">
          <ac:chgData name="Kyoji AWAKI" userId="0a969a619267a15f" providerId="LiveId" clId="{BAAF6A2A-0396-41CB-A3DD-F11CB1455FE5}" dt="2024-02-01T05:25:52.873" v="1849" actId="478"/>
          <ac:spMkLst>
            <pc:docMk/>
            <pc:sldMk cId="3861096657" sldId="272"/>
            <ac:spMk id="11" creationId="{634FFC70-DADD-3BE4-228A-AC623AE9580F}"/>
          </ac:spMkLst>
        </pc:spChg>
        <pc:spChg chg="add mod">
          <ac:chgData name="Kyoji AWAKI" userId="0a969a619267a15f" providerId="LiveId" clId="{BAAF6A2A-0396-41CB-A3DD-F11CB1455FE5}" dt="2024-02-01T08:19:50.307" v="2296" actId="164"/>
          <ac:spMkLst>
            <pc:docMk/>
            <pc:sldMk cId="3861096657" sldId="272"/>
            <ac:spMk id="12" creationId="{336CDD72-8078-82F4-B0F1-4CD476B6F7B9}"/>
          </ac:spMkLst>
        </pc:spChg>
        <pc:spChg chg="add mod">
          <ac:chgData name="Kyoji AWAKI" userId="0a969a619267a15f" providerId="LiveId" clId="{BAAF6A2A-0396-41CB-A3DD-F11CB1455FE5}" dt="2024-02-01T08:19:50.307" v="2296" actId="164"/>
          <ac:spMkLst>
            <pc:docMk/>
            <pc:sldMk cId="3861096657" sldId="272"/>
            <ac:spMk id="13" creationId="{1D4BA6E5-0C81-FB19-A0F9-BA44561C0E76}"/>
          </ac:spMkLst>
        </pc:spChg>
        <pc:spChg chg="add mod">
          <ac:chgData name="Kyoji AWAKI" userId="0a969a619267a15f" providerId="LiveId" clId="{BAAF6A2A-0396-41CB-A3DD-F11CB1455FE5}" dt="2024-02-01T08:19:50.307" v="2296" actId="164"/>
          <ac:spMkLst>
            <pc:docMk/>
            <pc:sldMk cId="3861096657" sldId="272"/>
            <ac:spMk id="14" creationId="{CECEDF93-D53D-4E0F-A8CC-5BFC42393D87}"/>
          </ac:spMkLst>
        </pc:spChg>
        <pc:spChg chg="add del mod">
          <ac:chgData name="Kyoji AWAKI" userId="0a969a619267a15f" providerId="LiveId" clId="{BAAF6A2A-0396-41CB-A3DD-F11CB1455FE5}" dt="2024-02-01T07:42:48.777" v="1959" actId="478"/>
          <ac:spMkLst>
            <pc:docMk/>
            <pc:sldMk cId="3861096657" sldId="272"/>
            <ac:spMk id="15" creationId="{FB7EBC30-B688-5AC9-DB65-E9A214A8CC86}"/>
          </ac:spMkLst>
        </pc:spChg>
        <pc:spChg chg="add del mod">
          <ac:chgData name="Kyoji AWAKI" userId="0a969a619267a15f" providerId="LiveId" clId="{BAAF6A2A-0396-41CB-A3DD-F11CB1455FE5}" dt="2024-02-01T05:30:42.958" v="1956"/>
          <ac:spMkLst>
            <pc:docMk/>
            <pc:sldMk cId="3861096657" sldId="272"/>
            <ac:spMk id="16" creationId="{4C219C80-A376-A7D2-1B17-801201B45E9C}"/>
          </ac:spMkLst>
        </pc:spChg>
        <pc:spChg chg="add del">
          <ac:chgData name="Kyoji AWAKI" userId="0a969a619267a15f" providerId="LiveId" clId="{BAAF6A2A-0396-41CB-A3DD-F11CB1455FE5}" dt="2024-02-01T08:20:38.156" v="2300" actId="26606"/>
          <ac:spMkLst>
            <pc:docMk/>
            <pc:sldMk cId="3861096657" sldId="272"/>
            <ac:spMk id="18" creationId="{3FCFB1DE-0B7E-48CC-BA90-B2AB0889F9D6}"/>
          </ac:spMkLst>
        </pc:spChg>
        <pc:spChg chg="mod">
          <ac:chgData name="Kyoji AWAKI" userId="0a969a619267a15f" providerId="LiveId" clId="{BAAF6A2A-0396-41CB-A3DD-F11CB1455FE5}" dt="2024-02-01T08:20:43.333" v="2301"/>
          <ac:spMkLst>
            <pc:docMk/>
            <pc:sldMk cId="3861096657" sldId="272"/>
            <ac:spMk id="20" creationId="{336CDD72-8078-82F4-B0F1-4CD476B6F7B9}"/>
          </ac:spMkLst>
        </pc:spChg>
        <pc:spChg chg="mod">
          <ac:chgData name="Kyoji AWAKI" userId="0a969a619267a15f" providerId="LiveId" clId="{BAAF6A2A-0396-41CB-A3DD-F11CB1455FE5}" dt="2024-02-01T08:20:43.333" v="2301"/>
          <ac:spMkLst>
            <pc:docMk/>
            <pc:sldMk cId="3861096657" sldId="272"/>
            <ac:spMk id="21" creationId="{1D4BA6E5-0C81-FB19-A0F9-BA44561C0E76}"/>
          </ac:spMkLst>
        </pc:spChg>
        <pc:spChg chg="mod">
          <ac:chgData name="Kyoji AWAKI" userId="0a969a619267a15f" providerId="LiveId" clId="{BAAF6A2A-0396-41CB-A3DD-F11CB1455FE5}" dt="2024-02-01T08:20:43.333" v="2301"/>
          <ac:spMkLst>
            <pc:docMk/>
            <pc:sldMk cId="3861096657" sldId="272"/>
            <ac:spMk id="22" creationId="{CECEDF93-D53D-4E0F-A8CC-5BFC42393D87}"/>
          </ac:spMkLst>
        </pc:spChg>
        <pc:spChg chg="add">
          <ac:chgData name="Kyoji AWAKI" userId="0a969a619267a15f" providerId="LiveId" clId="{BAAF6A2A-0396-41CB-A3DD-F11CB1455FE5}" dt="2024-02-01T08:20:51.389" v="2303" actId="26606"/>
          <ac:spMkLst>
            <pc:docMk/>
            <pc:sldMk cId="3861096657" sldId="272"/>
            <ac:spMk id="27" creationId="{35DB3719-6FDC-4E5D-891D-FF40B7300F64}"/>
          </ac:spMkLst>
        </pc:spChg>
        <pc:spChg chg="add">
          <ac:chgData name="Kyoji AWAKI" userId="0a969a619267a15f" providerId="LiveId" clId="{BAAF6A2A-0396-41CB-A3DD-F11CB1455FE5}" dt="2024-02-01T08:20:51.389" v="2303" actId="26606"/>
          <ac:spMkLst>
            <pc:docMk/>
            <pc:sldMk cId="3861096657" sldId="272"/>
            <ac:spMk id="29" creationId="{E0CBAC23-2E3F-4A90-BA59-F8299F6A5439}"/>
          </ac:spMkLst>
        </pc:spChg>
        <pc:grpChg chg="add del mod">
          <ac:chgData name="Kyoji AWAKI" userId="0a969a619267a15f" providerId="LiveId" clId="{BAAF6A2A-0396-41CB-A3DD-F11CB1455FE5}" dt="2024-02-01T08:20:20.851" v="2298" actId="21"/>
          <ac:grpSpMkLst>
            <pc:docMk/>
            <pc:sldMk cId="3861096657" sldId="272"/>
            <ac:grpSpMk id="17" creationId="{794EAE24-AD2F-70DE-2EA3-E537D779E0F8}"/>
          </ac:grpSpMkLst>
        </pc:grpChg>
        <pc:grpChg chg="add mod">
          <ac:chgData name="Kyoji AWAKI" userId="0a969a619267a15f" providerId="LiveId" clId="{BAAF6A2A-0396-41CB-A3DD-F11CB1455FE5}" dt="2024-02-01T08:54:37.323" v="2539" actId="1076"/>
          <ac:grpSpMkLst>
            <pc:docMk/>
            <pc:sldMk cId="3861096657" sldId="272"/>
            <ac:grpSpMk id="19" creationId="{794EAE24-AD2F-70DE-2EA3-E537D779E0F8}"/>
          </ac:grpSpMkLst>
        </pc:grpChg>
        <pc:graphicFrameChg chg="add del mod modGraphic">
          <ac:chgData name="Kyoji AWAKI" userId="0a969a619267a15f" providerId="LiveId" clId="{BAAF6A2A-0396-41CB-A3DD-F11CB1455FE5}" dt="2024-02-01T08:20:46.930" v="2302" actId="21"/>
          <ac:graphicFrameMkLst>
            <pc:docMk/>
            <pc:sldMk cId="3861096657" sldId="272"/>
            <ac:graphicFrameMk id="6" creationId="{B219BF68-6525-EA26-C00C-79246246FA5B}"/>
          </ac:graphicFrameMkLst>
        </pc:graphicFrameChg>
        <pc:graphicFrameChg chg="add del mod modGraphic">
          <ac:chgData name="Kyoji AWAKI" userId="0a969a619267a15f" providerId="LiveId" clId="{BAAF6A2A-0396-41CB-A3DD-F11CB1455FE5}" dt="2024-02-01T05:26:44.520" v="1853" actId="478"/>
          <ac:graphicFrameMkLst>
            <pc:docMk/>
            <pc:sldMk cId="3861096657" sldId="272"/>
            <ac:graphicFrameMk id="9" creationId="{02EC5979-E353-1BE0-CD72-05694387B532}"/>
          </ac:graphicFrameMkLst>
        </pc:graphicFrameChg>
        <pc:graphicFrameChg chg="add mod modGraphic">
          <ac:chgData name="Kyoji AWAKI" userId="0a969a619267a15f" providerId="LiveId" clId="{BAAF6A2A-0396-41CB-A3DD-F11CB1455FE5}" dt="2024-02-01T08:55:05.215" v="2544"/>
          <ac:graphicFrameMkLst>
            <pc:docMk/>
            <pc:sldMk cId="3861096657" sldId="272"/>
            <ac:graphicFrameMk id="23" creationId="{B219BF68-6525-EA26-C00C-79246246FA5B}"/>
          </ac:graphicFrameMkLst>
        </pc:graphicFrameChg>
      </pc:sldChg>
      <pc:sldChg chg="addSp delSp modSp new mod setBg modAnim">
        <pc:chgData name="Kyoji AWAKI" userId="0a969a619267a15f" providerId="LiveId" clId="{BAAF6A2A-0396-41CB-A3DD-F11CB1455FE5}" dt="2024-02-01T08:34:44.715" v="2314" actId="1076"/>
        <pc:sldMkLst>
          <pc:docMk/>
          <pc:sldMk cId="305668194" sldId="273"/>
        </pc:sldMkLst>
        <pc:spChg chg="mod">
          <ac:chgData name="Kyoji AWAKI" userId="0a969a619267a15f" providerId="LiveId" clId="{BAAF6A2A-0396-41CB-A3DD-F11CB1455FE5}" dt="2024-02-01T08:19:05.095" v="2260" actId="26606"/>
          <ac:spMkLst>
            <pc:docMk/>
            <pc:sldMk cId="305668194" sldId="273"/>
            <ac:spMk id="2" creationId="{94123ECA-5AF3-91BB-BCEA-122DF1A69D10}"/>
          </ac:spMkLst>
        </pc:spChg>
        <pc:spChg chg="del mod">
          <ac:chgData name="Kyoji AWAKI" userId="0a969a619267a15f" providerId="LiveId" clId="{BAAF6A2A-0396-41CB-A3DD-F11CB1455FE5}" dt="2024-02-01T08:18:50.087" v="2242" actId="478"/>
          <ac:spMkLst>
            <pc:docMk/>
            <pc:sldMk cId="305668194" sldId="273"/>
            <ac:spMk id="3" creationId="{AB802CF2-FC5B-84FA-9F3C-A0E1B9CA1220}"/>
          </ac:spMkLst>
        </pc:spChg>
        <pc:spChg chg="add del mod">
          <ac:chgData name="Kyoji AWAKI" userId="0a969a619267a15f" providerId="LiveId" clId="{BAAF6A2A-0396-41CB-A3DD-F11CB1455FE5}" dt="2024-02-01T08:19:05.095" v="2260" actId="26606"/>
          <ac:spMkLst>
            <pc:docMk/>
            <pc:sldMk cId="305668194" sldId="273"/>
            <ac:spMk id="5" creationId="{020FE2DA-1C77-E7F0-760C-46C0977187A5}"/>
          </ac:spMkLst>
        </pc:spChg>
        <pc:spChg chg="add del mod">
          <ac:chgData name="Kyoji AWAKI" userId="0a969a619267a15f" providerId="LiveId" clId="{BAAF6A2A-0396-41CB-A3DD-F11CB1455FE5}" dt="2024-02-01T08:34:32.503" v="2310" actId="478"/>
          <ac:spMkLst>
            <pc:docMk/>
            <pc:sldMk cId="305668194" sldId="273"/>
            <ac:spMk id="7" creationId="{E802BF5A-E36D-CE17-0F8D-287ED128F562}"/>
          </ac:spMkLst>
        </pc:spChg>
        <pc:spChg chg="add">
          <ac:chgData name="Kyoji AWAKI" userId="0a969a619267a15f" providerId="LiveId" clId="{BAAF6A2A-0396-41CB-A3DD-F11CB1455FE5}" dt="2024-02-01T08:19:05.095" v="2260" actId="26606"/>
          <ac:spMkLst>
            <pc:docMk/>
            <pc:sldMk cId="305668194" sldId="273"/>
            <ac:spMk id="12" creationId="{100EDD19-6802-4EC3-95CE-CFFAB042CFD6}"/>
          </ac:spMkLst>
        </pc:spChg>
        <pc:spChg chg="add">
          <ac:chgData name="Kyoji AWAKI" userId="0a969a619267a15f" providerId="LiveId" clId="{BAAF6A2A-0396-41CB-A3DD-F11CB1455FE5}" dt="2024-02-01T08:19:05.095" v="2260" actId="26606"/>
          <ac:spMkLst>
            <pc:docMk/>
            <pc:sldMk cId="305668194" sldId="273"/>
            <ac:spMk id="14" creationId="{DB17E863-922E-4C26-BD64-E8FD41D28661}"/>
          </ac:spMkLst>
        </pc:spChg>
        <pc:picChg chg="add del mod">
          <ac:chgData name="Kyoji AWAKI" userId="0a969a619267a15f" providerId="LiveId" clId="{BAAF6A2A-0396-41CB-A3DD-F11CB1455FE5}" dt="2024-02-01T08:17:31.063" v="2203" actId="478"/>
          <ac:picMkLst>
            <pc:docMk/>
            <pc:sldMk cId="305668194" sldId="273"/>
            <ac:picMk id="4" creationId="{EC3CA0AE-B76E-1D3B-459F-450D395B1928}"/>
          </ac:picMkLst>
        </pc:picChg>
        <pc:picChg chg="add mod">
          <ac:chgData name="Kyoji AWAKI" userId="0a969a619267a15f" providerId="LiveId" clId="{BAAF6A2A-0396-41CB-A3DD-F11CB1455FE5}" dt="2024-02-01T08:34:44.715" v="2314" actId="1076"/>
          <ac:picMkLst>
            <pc:docMk/>
            <pc:sldMk cId="305668194" sldId="273"/>
            <ac:picMk id="9" creationId="{CD80B398-239B-09F8-4F14-2A5CA1809C04}"/>
          </ac:picMkLst>
        </pc:picChg>
      </pc:sldChg>
      <pc:sldChg chg="addSp delSp modSp new mod setBg">
        <pc:chgData name="Kyoji AWAKI" userId="0a969a619267a15f" providerId="LiveId" clId="{BAAF6A2A-0396-41CB-A3DD-F11CB1455FE5}" dt="2024-02-01T08:47:54.367" v="2525"/>
        <pc:sldMkLst>
          <pc:docMk/>
          <pc:sldMk cId="3391937767" sldId="274"/>
        </pc:sldMkLst>
        <pc:spChg chg="mod">
          <ac:chgData name="Kyoji AWAKI" userId="0a969a619267a15f" providerId="LiveId" clId="{BAAF6A2A-0396-41CB-A3DD-F11CB1455FE5}" dt="2024-02-01T08:46:19.936" v="2369"/>
          <ac:spMkLst>
            <pc:docMk/>
            <pc:sldMk cId="3391937767" sldId="274"/>
            <ac:spMk id="2" creationId="{06B88D16-DB91-D961-B5BE-C2C99C7F8B21}"/>
          </ac:spMkLst>
        </pc:spChg>
        <pc:spChg chg="del">
          <ac:chgData name="Kyoji AWAKI" userId="0a969a619267a15f" providerId="LiveId" clId="{BAAF6A2A-0396-41CB-A3DD-F11CB1455FE5}" dt="2024-02-01T07:49:30.024" v="2003" actId="22"/>
          <ac:spMkLst>
            <pc:docMk/>
            <pc:sldMk cId="3391937767" sldId="274"/>
            <ac:spMk id="3" creationId="{2DE3E2FF-E242-ED88-0619-F0F459A6DFE0}"/>
          </ac:spMkLst>
        </pc:spChg>
        <pc:spChg chg="add mod">
          <ac:chgData name="Kyoji AWAKI" userId="0a969a619267a15f" providerId="LiveId" clId="{BAAF6A2A-0396-41CB-A3DD-F11CB1455FE5}" dt="2024-02-01T08:47:54.367" v="2525"/>
          <ac:spMkLst>
            <pc:docMk/>
            <pc:sldMk cId="3391937767" sldId="274"/>
            <ac:spMk id="9" creationId="{D125BA22-18C9-4139-3A22-7C323097D02E}"/>
          </ac:spMkLst>
        </pc:spChg>
        <pc:spChg chg="add del">
          <ac:chgData name="Kyoji AWAKI" userId="0a969a619267a15f" providerId="LiveId" clId="{BAAF6A2A-0396-41CB-A3DD-F11CB1455FE5}" dt="2024-02-01T08:13:28.402" v="2153" actId="22"/>
          <ac:spMkLst>
            <pc:docMk/>
            <pc:sldMk cId="3391937767" sldId="274"/>
            <ac:spMk id="10" creationId="{F4CEE6AC-E2DA-283E-18CC-2B5A553B8FD9}"/>
          </ac:spMkLst>
        </pc:spChg>
        <pc:spChg chg="add del">
          <ac:chgData name="Kyoji AWAKI" userId="0a969a619267a15f" providerId="LiveId" clId="{BAAF6A2A-0396-41CB-A3DD-F11CB1455FE5}" dt="2024-02-01T07:51:41.730" v="2054" actId="26606"/>
          <ac:spMkLst>
            <pc:docMk/>
            <pc:sldMk cId="3391937767" sldId="274"/>
            <ac:spMk id="12" creationId="{2B97F24A-32CE-4C1C-A50D-3016B394DCFB}"/>
          </ac:spMkLst>
        </pc:spChg>
        <pc:spChg chg="add del">
          <ac:chgData name="Kyoji AWAKI" userId="0a969a619267a15f" providerId="LiveId" clId="{BAAF6A2A-0396-41CB-A3DD-F11CB1455FE5}" dt="2024-02-01T07:51:41.730" v="2054" actId="26606"/>
          <ac:spMkLst>
            <pc:docMk/>
            <pc:sldMk cId="3391937767" sldId="274"/>
            <ac:spMk id="14" creationId="{CD8B4F24-440B-49E9-B85D-733523DC064B}"/>
          </ac:spMkLst>
        </pc:spChg>
        <pc:spChg chg="add">
          <ac:chgData name="Kyoji AWAKI" userId="0a969a619267a15f" providerId="LiveId" clId="{BAAF6A2A-0396-41CB-A3DD-F11CB1455FE5}" dt="2024-02-01T07:51:41.730" v="2054" actId="26606"/>
          <ac:spMkLst>
            <pc:docMk/>
            <pc:sldMk cId="3391937767" sldId="274"/>
            <ac:spMk id="19" creationId="{2B97F24A-32CE-4C1C-A50D-3016B394DCFB}"/>
          </ac:spMkLst>
        </pc:spChg>
        <pc:spChg chg="add">
          <ac:chgData name="Kyoji AWAKI" userId="0a969a619267a15f" providerId="LiveId" clId="{BAAF6A2A-0396-41CB-A3DD-F11CB1455FE5}" dt="2024-02-01T07:51:41.730" v="2054" actId="26606"/>
          <ac:spMkLst>
            <pc:docMk/>
            <pc:sldMk cId="3391937767" sldId="274"/>
            <ac:spMk id="21" creationId="{6357EC4F-235E-4222-A36F-C7878ACE37F2}"/>
          </ac:spMkLst>
        </pc:spChg>
        <pc:picChg chg="add del mod ord">
          <ac:chgData name="Kyoji AWAKI" userId="0a969a619267a15f" providerId="LiveId" clId="{BAAF6A2A-0396-41CB-A3DD-F11CB1455FE5}" dt="2024-02-01T07:51:23.803" v="2049" actId="478"/>
          <ac:picMkLst>
            <pc:docMk/>
            <pc:sldMk cId="3391937767" sldId="274"/>
            <ac:picMk id="5" creationId="{ABCD1F72-18DB-85ED-9481-83792ED980A6}"/>
          </ac:picMkLst>
        </pc:picChg>
        <pc:picChg chg="add del mod">
          <ac:chgData name="Kyoji AWAKI" userId="0a969a619267a15f" providerId="LiveId" clId="{BAAF6A2A-0396-41CB-A3DD-F11CB1455FE5}" dt="2024-02-01T08:14:17.867" v="2156" actId="478"/>
          <ac:picMkLst>
            <pc:docMk/>
            <pc:sldMk cId="3391937767" sldId="274"/>
            <ac:picMk id="7" creationId="{C4AB0CBF-8081-B935-09AC-A29BEC3EF075}"/>
          </ac:picMkLst>
        </pc:picChg>
        <pc:picChg chg="add mod">
          <ac:chgData name="Kyoji AWAKI" userId="0a969a619267a15f" providerId="LiveId" clId="{BAAF6A2A-0396-41CB-A3DD-F11CB1455FE5}" dt="2024-02-01T08:14:25.777" v="2159" actId="1076"/>
          <ac:picMkLst>
            <pc:docMk/>
            <pc:sldMk cId="3391937767" sldId="274"/>
            <ac:picMk id="13" creationId="{E0BBCDED-902F-621B-64A8-7920CC702CA2}"/>
          </ac:picMkLst>
        </pc:picChg>
      </pc:sldChg>
      <pc:sldChg chg="addSp delSp modSp new mod setBg modAnim">
        <pc:chgData name="Kyoji AWAKI" userId="0a969a619267a15f" providerId="LiveId" clId="{BAAF6A2A-0396-41CB-A3DD-F11CB1455FE5}" dt="2024-02-01T08:55:30.292" v="2550" actId="1076"/>
        <pc:sldMkLst>
          <pc:docMk/>
          <pc:sldMk cId="2032385462" sldId="275"/>
        </pc:sldMkLst>
        <pc:spChg chg="mod">
          <ac:chgData name="Kyoji AWAKI" userId="0a969a619267a15f" providerId="LiveId" clId="{BAAF6A2A-0396-41CB-A3DD-F11CB1455FE5}" dt="2024-02-01T08:19:21.008" v="2295" actId="26606"/>
          <ac:spMkLst>
            <pc:docMk/>
            <pc:sldMk cId="2032385462" sldId="275"/>
            <ac:spMk id="2" creationId="{E9A5538E-EE2F-668C-C2F6-6E9F90DEC9E0}"/>
          </ac:spMkLst>
        </pc:spChg>
        <pc:spChg chg="del mod">
          <ac:chgData name="Kyoji AWAKI" userId="0a969a619267a15f" providerId="LiveId" clId="{BAAF6A2A-0396-41CB-A3DD-F11CB1455FE5}" dt="2024-02-01T08:55:19.793" v="2547" actId="478"/>
          <ac:spMkLst>
            <pc:docMk/>
            <pc:sldMk cId="2032385462" sldId="275"/>
            <ac:spMk id="3" creationId="{2D467B6D-97FE-8535-9FEE-FE22AF170697}"/>
          </ac:spMkLst>
        </pc:spChg>
        <pc:spChg chg="add">
          <ac:chgData name="Kyoji AWAKI" userId="0a969a619267a15f" providerId="LiveId" clId="{BAAF6A2A-0396-41CB-A3DD-F11CB1455FE5}" dt="2024-02-01T08:19:21.008" v="2295" actId="26606"/>
          <ac:spMkLst>
            <pc:docMk/>
            <pc:sldMk cId="2032385462" sldId="275"/>
            <ac:spMk id="8" creationId="{100EDD19-6802-4EC3-95CE-CFFAB042CFD6}"/>
          </ac:spMkLst>
        </pc:spChg>
        <pc:spChg chg="add">
          <ac:chgData name="Kyoji AWAKI" userId="0a969a619267a15f" providerId="LiveId" clId="{BAAF6A2A-0396-41CB-A3DD-F11CB1455FE5}" dt="2024-02-01T08:19:21.008" v="2295" actId="26606"/>
          <ac:spMkLst>
            <pc:docMk/>
            <pc:sldMk cId="2032385462" sldId="275"/>
            <ac:spMk id="10" creationId="{DB17E863-922E-4C26-BD64-E8FD41D28661}"/>
          </ac:spMkLst>
        </pc:spChg>
        <pc:picChg chg="add mod">
          <ac:chgData name="Kyoji AWAKI" userId="0a969a619267a15f" providerId="LiveId" clId="{BAAF6A2A-0396-41CB-A3DD-F11CB1455FE5}" dt="2024-02-01T08:55:30.292" v="2550" actId="1076"/>
          <ac:picMkLst>
            <pc:docMk/>
            <pc:sldMk cId="2032385462" sldId="275"/>
            <ac:picMk id="5" creationId="{EFF55DA0-AF3F-E15B-E1AA-88ACB138F346}"/>
          </ac:picMkLst>
        </pc:picChg>
      </pc:sldChg>
      <pc:sldChg chg="addSp delSp modSp new mod setBg">
        <pc:chgData name="Kyoji AWAKI" userId="0a969a619267a15f" providerId="LiveId" clId="{BAAF6A2A-0396-41CB-A3DD-F11CB1455FE5}" dt="2024-02-01T08:52:45.472" v="2535" actId="14100"/>
        <pc:sldMkLst>
          <pc:docMk/>
          <pc:sldMk cId="2257908372" sldId="276"/>
        </pc:sldMkLst>
        <pc:spChg chg="mod">
          <ac:chgData name="Kyoji AWAKI" userId="0a969a619267a15f" providerId="LiveId" clId="{BAAF6A2A-0396-41CB-A3DD-F11CB1455FE5}" dt="2024-02-01T08:45:29.647" v="2341" actId="26606"/>
          <ac:spMkLst>
            <pc:docMk/>
            <pc:sldMk cId="2257908372" sldId="276"/>
            <ac:spMk id="2" creationId="{13E618E2-6556-4BDC-5B71-51D451FAF204}"/>
          </ac:spMkLst>
        </pc:spChg>
        <pc:spChg chg="del">
          <ac:chgData name="Kyoji AWAKI" userId="0a969a619267a15f" providerId="LiveId" clId="{BAAF6A2A-0396-41CB-A3DD-F11CB1455FE5}" dt="2024-02-01T08:44:52.008" v="2337" actId="478"/>
          <ac:spMkLst>
            <pc:docMk/>
            <pc:sldMk cId="2257908372" sldId="276"/>
            <ac:spMk id="3" creationId="{AC587258-1005-2387-89AE-A736B41759C7}"/>
          </ac:spMkLst>
        </pc:spChg>
        <pc:spChg chg="mod">
          <ac:chgData name="Kyoji AWAKI" userId="0a969a619267a15f" providerId="LiveId" clId="{BAAF6A2A-0396-41CB-A3DD-F11CB1455FE5}" dt="2024-02-01T08:44:52.600" v="2338"/>
          <ac:spMkLst>
            <pc:docMk/>
            <pc:sldMk cId="2257908372" sldId="276"/>
            <ac:spMk id="8" creationId="{9C6F6E13-0D3D-CB4D-8583-90A610D2633B}"/>
          </ac:spMkLst>
        </pc:spChg>
        <pc:spChg chg="mod">
          <ac:chgData name="Kyoji AWAKI" userId="0a969a619267a15f" providerId="LiveId" clId="{BAAF6A2A-0396-41CB-A3DD-F11CB1455FE5}" dt="2024-02-01T08:45:47.552" v="2342" actId="255"/>
          <ac:spMkLst>
            <pc:docMk/>
            <pc:sldMk cId="2257908372" sldId="276"/>
            <ac:spMk id="9" creationId="{16C0E314-CC6B-37E1-0566-0B28684F1C46}"/>
          </ac:spMkLst>
        </pc:spChg>
        <pc:spChg chg="add">
          <ac:chgData name="Kyoji AWAKI" userId="0a969a619267a15f" providerId="LiveId" clId="{BAAF6A2A-0396-41CB-A3DD-F11CB1455FE5}" dt="2024-02-01T08:45:29.647" v="2341" actId="26606"/>
          <ac:spMkLst>
            <pc:docMk/>
            <pc:sldMk cId="2257908372" sldId="276"/>
            <ac:spMk id="16" creationId="{C4879EFC-8E62-4E00-973C-C45EE9EC676D}"/>
          </ac:spMkLst>
        </pc:spChg>
        <pc:spChg chg="add">
          <ac:chgData name="Kyoji AWAKI" userId="0a969a619267a15f" providerId="LiveId" clId="{BAAF6A2A-0396-41CB-A3DD-F11CB1455FE5}" dt="2024-02-01T08:45:29.647" v="2341" actId="26606"/>
          <ac:spMkLst>
            <pc:docMk/>
            <pc:sldMk cId="2257908372" sldId="276"/>
            <ac:spMk id="18" creationId="{D6A9C53F-5F90-40A5-8C85-5412D39C8C68}"/>
          </ac:spMkLst>
        </pc:spChg>
        <pc:grpChg chg="add mod">
          <ac:chgData name="Kyoji AWAKI" userId="0a969a619267a15f" providerId="LiveId" clId="{BAAF6A2A-0396-41CB-A3DD-F11CB1455FE5}" dt="2024-02-01T08:52:30.584" v="2531" actId="1076"/>
          <ac:grpSpMkLst>
            <pc:docMk/>
            <pc:sldMk cId="2257908372" sldId="276"/>
            <ac:grpSpMk id="10" creationId="{FD522484-D48D-AFF0-2D99-1668807EAC23}"/>
          </ac:grpSpMkLst>
        </pc:grpChg>
        <pc:grpChg chg="add mod">
          <ac:chgData name="Kyoji AWAKI" userId="0a969a619267a15f" providerId="LiveId" clId="{BAAF6A2A-0396-41CB-A3DD-F11CB1455FE5}" dt="2024-02-01T08:52:45.472" v="2535" actId="14100"/>
          <ac:grpSpMkLst>
            <pc:docMk/>
            <pc:sldMk cId="2257908372" sldId="276"/>
            <ac:grpSpMk id="11" creationId="{D246F6FA-467B-0532-9549-1B42778A0B3F}"/>
          </ac:grpSpMkLst>
        </pc:grpChg>
        <pc:picChg chg="mod">
          <ac:chgData name="Kyoji AWAKI" userId="0a969a619267a15f" providerId="LiveId" clId="{BAAF6A2A-0396-41CB-A3DD-F11CB1455FE5}" dt="2024-02-01T08:44:52.600" v="2338"/>
          <ac:picMkLst>
            <pc:docMk/>
            <pc:sldMk cId="2257908372" sldId="276"/>
            <ac:picMk id="5" creationId="{0949CAA3-7EE3-FC3E-DDDD-5452523CF337}"/>
          </ac:picMkLst>
        </pc:picChg>
        <pc:picChg chg="mod">
          <ac:chgData name="Kyoji AWAKI" userId="0a969a619267a15f" providerId="LiveId" clId="{BAAF6A2A-0396-41CB-A3DD-F11CB1455FE5}" dt="2024-02-01T08:44:52.600" v="2338"/>
          <ac:picMkLst>
            <pc:docMk/>
            <pc:sldMk cId="2257908372" sldId="276"/>
            <ac:picMk id="7" creationId="{CBE9243F-3F31-7D11-B3B5-7C0C2181BD48}"/>
          </ac:picMkLst>
        </pc:picChg>
      </pc:sldChg>
      <pc:sldChg chg="addSp delSp modSp new del mod">
        <pc:chgData name="Kyoji AWAKI" userId="0a969a619267a15f" providerId="LiveId" clId="{BAAF6A2A-0396-41CB-A3DD-F11CB1455FE5}" dt="2024-02-01T09:01:15.067" v="2560" actId="47"/>
        <pc:sldMkLst>
          <pc:docMk/>
          <pc:sldMk cId="3359954870" sldId="277"/>
        </pc:sldMkLst>
        <pc:spChg chg="del">
          <ac:chgData name="Kyoji AWAKI" userId="0a969a619267a15f" providerId="LiveId" clId="{BAAF6A2A-0396-41CB-A3DD-F11CB1455FE5}" dt="2024-02-01T08:57:43.660" v="2555" actId="478"/>
          <ac:spMkLst>
            <pc:docMk/>
            <pc:sldMk cId="3359954870" sldId="277"/>
            <ac:spMk id="2" creationId="{3CD5D388-B553-1507-66B0-3B9D8CFA8B2D}"/>
          </ac:spMkLst>
        </pc:spChg>
        <pc:spChg chg="del">
          <ac:chgData name="Kyoji AWAKI" userId="0a969a619267a15f" providerId="LiveId" clId="{BAAF6A2A-0396-41CB-A3DD-F11CB1455FE5}" dt="2024-02-01T08:57:34.499" v="2553" actId="478"/>
          <ac:spMkLst>
            <pc:docMk/>
            <pc:sldMk cId="3359954870" sldId="277"/>
            <ac:spMk id="3" creationId="{ECB63224-7F4C-36D6-4338-7BBA0EB0AED0}"/>
          </ac:spMkLst>
        </pc:spChg>
        <pc:spChg chg="add mod">
          <ac:chgData name="Kyoji AWAKI" userId="0a969a619267a15f" providerId="LiveId" clId="{BAAF6A2A-0396-41CB-A3DD-F11CB1455FE5}" dt="2024-02-01T08:58:00.495" v="2558" actId="1076"/>
          <ac:spMkLst>
            <pc:docMk/>
            <pc:sldMk cId="3359954870" sldId="277"/>
            <ac:spMk id="4" creationId="{C81C64D5-3186-6418-872B-440101598B80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5" creationId="{A21CDE20-374B-7296-8EB9-5D18838BD43B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6" creationId="{B9C889B7-5E8F-17D6-50F2-7933572831B8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7" creationId="{05943210-25A7-50D6-D61B-B64ADD045806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8" creationId="{B3D6C7FB-574A-4A35-B6F0-B25D9982FF45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9" creationId="{253BC0ED-5C42-2FBF-9325-254647C340BE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11" creationId="{DB4F1611-76DF-DF27-3547-E93660FA56C6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13" creationId="{F945F41A-9207-3E26-3E37-8FE40D126CE1}"/>
          </ac:spMkLst>
        </pc:spChg>
        <pc:spChg chg="add del mod">
          <ac:chgData name="Kyoji AWAKI" userId="0a969a619267a15f" providerId="LiveId" clId="{BAAF6A2A-0396-41CB-A3DD-F11CB1455FE5}" dt="2024-02-01T08:58:04.798" v="2559" actId="21"/>
          <ac:spMkLst>
            <pc:docMk/>
            <pc:sldMk cId="3359954870" sldId="277"/>
            <ac:spMk id="15" creationId="{DD4D9438-B01E-038D-364B-B148EE407734}"/>
          </ac:spMkLst>
        </pc:spChg>
        <pc:picChg chg="add del mod">
          <ac:chgData name="Kyoji AWAKI" userId="0a969a619267a15f" providerId="LiveId" clId="{BAAF6A2A-0396-41CB-A3DD-F11CB1455FE5}" dt="2024-02-01T08:58:04.798" v="2559" actId="21"/>
          <ac:picMkLst>
            <pc:docMk/>
            <pc:sldMk cId="3359954870" sldId="277"/>
            <ac:picMk id="10" creationId="{F38F85CB-D5B3-9412-978F-73706C121006}"/>
          </ac:picMkLst>
        </pc:picChg>
        <pc:picChg chg="add del mod">
          <ac:chgData name="Kyoji AWAKI" userId="0a969a619267a15f" providerId="LiveId" clId="{BAAF6A2A-0396-41CB-A3DD-F11CB1455FE5}" dt="2024-02-01T08:58:04.798" v="2559" actId="21"/>
          <ac:picMkLst>
            <pc:docMk/>
            <pc:sldMk cId="3359954870" sldId="277"/>
            <ac:picMk id="12" creationId="{C4AC34E9-911F-E39E-F4C3-20CC455E821E}"/>
          </ac:picMkLst>
        </pc:picChg>
        <pc:picChg chg="add del mod">
          <ac:chgData name="Kyoji AWAKI" userId="0a969a619267a15f" providerId="LiveId" clId="{BAAF6A2A-0396-41CB-A3DD-F11CB1455FE5}" dt="2024-02-01T08:58:04.798" v="2559" actId="21"/>
          <ac:picMkLst>
            <pc:docMk/>
            <pc:sldMk cId="3359954870" sldId="277"/>
            <ac:picMk id="14" creationId="{045FD6C4-7451-9D0B-6621-450B09AABE93}"/>
          </ac:picMkLst>
        </pc:picChg>
        <pc:picChg chg="add del mod">
          <ac:chgData name="Kyoji AWAKI" userId="0a969a619267a15f" providerId="LiveId" clId="{BAAF6A2A-0396-41CB-A3DD-F11CB1455FE5}" dt="2024-02-01T08:58:04.798" v="2559" actId="21"/>
          <ac:picMkLst>
            <pc:docMk/>
            <pc:sldMk cId="3359954870" sldId="277"/>
            <ac:picMk id="16" creationId="{F725FC6A-2D88-FC2B-9E58-B15EBCBDE6E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1D6DE4-10C4-97D6-8BFC-6F704215C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7EB9C8A-E036-D3B1-8A77-B15E37C0D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37D3F06-BB3B-5FB0-9ADC-D3DE3121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6FA3D0-4F8E-DA4F-737C-527AAE088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DE1BA4-4E21-2780-7C1D-59F803176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301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2CA488-2222-F09F-EF72-3B5029150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666328F-D4C1-BDE4-633A-14FF6A2F8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ADD7DE-DAE7-1E29-8ECC-E2E72109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1834052-9A70-ED6A-8412-0D9EFDBC0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89E381-8B65-047A-5912-7FDBD17B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139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9FDA2B9-0E66-5570-6BE3-0A71C9FF00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2A57BC-72D8-714D-46D2-DC60FB04E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1A9C1B4-7A8A-0082-8F50-B13099BED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4E2937-2FBE-6D00-8FC8-EC2DC5E0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07424A-CE8D-E436-2A1B-53CD4A7C2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29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BDD96C-C4AA-AC2E-0BFC-08FB85573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2E93DC-6717-CDB9-F57B-12F11D1EB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C8C984-5BE7-4826-1759-0D6B6BE5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130EC0-A623-F8B5-142B-07968530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9B3BCE-3C35-ABC0-FE6B-DA98AEB82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908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2C15B8-7CD6-148D-BC28-0EA231CA4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0770561-AB02-CB88-0F32-2733F647A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A23321-174E-A32D-2B1F-1893E2983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F67B939-4C41-C290-BE88-456AED6F2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49CF8F-0DFB-644F-4059-96FF884C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916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7F7A2D-3D85-85DD-9D47-C21DF8A57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2CBA42C-65A6-B682-837C-49E0D1C9E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F558AB9-6030-7E31-8674-7B07F62E7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F05095-1496-9514-8B7B-DF270C84B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99C2A98-0B98-C2D6-F34D-E9ECC16FB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6075C95-3809-87CD-72AD-DC02B6D5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5905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348315-A47F-279C-4C86-0CD8F3A5D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B33230-FFBE-9207-2239-1CA59157A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7FB5715-CE72-2865-5075-0B1B830D38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1762C47-E0C7-493B-8A8F-59D9353CE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ACF6D30-D300-F331-E164-BCCD6F656A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E875E32-A905-92D0-3C21-CB0ADE52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3828138-BAD9-9786-0F78-750EC281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E36EFA7-2FAC-307C-3AAD-3C287F01D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33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90159E-4208-2A3D-AE3B-00A09FB66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CB7B936-AC42-844F-E78E-3848F730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05B1A6A-9C13-BE63-607A-5A10AF9D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6F81D78-069D-3AF4-141A-43CBB6FF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0511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2CD079B-661D-DB25-1EA2-6745EC639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8B17029-C650-6647-5495-15E941201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FDA9DD4-8DC4-2F14-89AD-A9CCBC48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34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E9262-6399-47B1-BD87-F25545C04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8F2EA5-4988-2612-90FB-4A8D3FF21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E7910F4-E1BB-8E47-028E-095F0CDE7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7B8F75A-771C-C22B-5CA3-ADBBA91AE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CC313B7-BAE9-F429-0E0C-CDBD7C01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14B808-C22D-28AD-F7FA-DDDC9BE82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1503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710D92-BAC6-CEEA-1B7D-D719712B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F467046-EB9F-E7B5-1C1B-F412B41835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D4E5EE1-545A-E348-71C4-C35C12446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3465040-65C0-4542-1AEE-577BE8CF0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B014A2-260B-B1A0-156A-21CB75D9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CF900C-2C80-42B0-7168-8BB20625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50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68E95A2-DB47-70DD-EEC1-72843F97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027C58A-ED09-6BC4-2D20-2CEA11B7F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258C31-C9B6-0C48-11F7-F532B989D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03624-1C20-4073-8E78-1350969BBF02}" type="datetimeFigureOut">
              <a:rPr kumimoji="1" lang="ja-JP" altLang="en-US" smtClean="0"/>
              <a:t>2024/1/30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5EFA26-9178-9C25-5F7F-E6A1E8391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87D3FC-79CC-2948-0496-3E3A60509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E05BE-51FF-4A96-842A-B1E77EB7F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5676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B27B9A-EB3E-6C5B-0757-55B13A80A8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物体検出・車体停止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59371CA-1D05-45EE-E8FC-589FC3F33C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s1290210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3872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538E-EE2F-668C-C2F6-6E9F90DEC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5400"/>
              <a:t>デモ</a:t>
            </a:r>
            <a:r>
              <a:rPr kumimoji="1" lang="en-US" altLang="ja-JP" sz="5400"/>
              <a:t>(</a:t>
            </a:r>
            <a:r>
              <a:rPr kumimoji="1" lang="ja-JP" altLang="en-US" sz="5400"/>
              <a:t>物体検出</a:t>
            </a:r>
            <a:r>
              <a:rPr kumimoji="1" lang="en-US" altLang="ja-JP" sz="5400"/>
              <a:t>)</a:t>
            </a:r>
            <a:endParaRPr kumimoji="1" lang="ja-JP" altLang="en-US" sz="54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ビデオ 4">
            <a:hlinkClick r:id="" action="ppaction://media"/>
            <a:extLst>
              <a:ext uri="{FF2B5EF4-FFF2-40B4-BE49-F238E27FC236}">
                <a16:creationId xmlns:a16="http://schemas.microsoft.com/office/drawing/2014/main" id="{EFF55DA0-AF3F-E15B-E1AA-88ACB138F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06054" y="1910689"/>
            <a:ext cx="4176844" cy="458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8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D48987A-3BFD-73CB-6F54-AB001FA9F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ja-JP" altLang="en-US" sz="5400"/>
              <a:t>物体検出</a:t>
            </a:r>
            <a:endParaRPr kumimoji="1" lang="ja-JP" altLang="en-US" sz="5400"/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8A89E7-1FF7-FBE1-068E-2E68BCD92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kumimoji="1" lang="ja-JP" altLang="en-US" sz="2200" dirty="0"/>
              <a:t>仕様</a:t>
            </a:r>
            <a:endParaRPr kumimoji="1" lang="en-US" altLang="ja-JP" sz="2200" dirty="0"/>
          </a:p>
          <a:p>
            <a:r>
              <a:rPr lang="ja-JP" altLang="en-US" sz="2200" dirty="0"/>
              <a:t>「</a:t>
            </a:r>
            <a:r>
              <a:rPr lang="en-US" altLang="ja-JP" sz="2200"/>
              <a:t>UberEats</a:t>
            </a:r>
            <a:r>
              <a:rPr lang="ja-JP" altLang="en-US" sz="2200" dirty="0"/>
              <a:t>」のロゴの検出</a:t>
            </a:r>
            <a:endParaRPr lang="en-US" altLang="ja-JP" sz="2200" dirty="0"/>
          </a:p>
          <a:p>
            <a:r>
              <a:rPr kumimoji="1" lang="en-US" altLang="ja-JP" sz="2200"/>
              <a:t>nc</a:t>
            </a:r>
            <a:r>
              <a:rPr kumimoji="1" lang="en-US" altLang="ja-JP" sz="2200" dirty="0"/>
              <a:t>: 1</a:t>
            </a:r>
          </a:p>
          <a:p>
            <a:r>
              <a:rPr kumimoji="1" lang="en-US" altLang="ja-JP" sz="2200" dirty="0"/>
              <a:t>names: ['</a:t>
            </a:r>
            <a:r>
              <a:rPr kumimoji="1" lang="en-US" altLang="ja-JP" sz="2200"/>
              <a:t>stop_obj</a:t>
            </a:r>
            <a:r>
              <a:rPr kumimoji="1" lang="en-US" altLang="ja-JP" sz="2200" dirty="0"/>
              <a:t>’]</a:t>
            </a:r>
            <a:endParaRPr lang="en-US" altLang="ja-JP" sz="2200" dirty="0"/>
          </a:p>
          <a:p>
            <a:pPr marL="914400" lvl="2" indent="0">
              <a:buNone/>
            </a:pPr>
            <a:endParaRPr lang="en-US" altLang="ja-JP" sz="22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BAC1424-3239-B1D4-38A7-AA4CCD6EB1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20" r="9235" b="4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99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59C6B72-F8E6-4281-8F3E-93FC0DC9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51F5730-B7B0-74E2-5CEB-891FD9D95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5295015" cy="2063808"/>
          </a:xfrm>
        </p:spPr>
        <p:txBody>
          <a:bodyPr anchor="b">
            <a:normAutofit/>
          </a:bodyPr>
          <a:lstStyle/>
          <a:p>
            <a:r>
              <a:rPr kumimoji="1" lang="ja-JP" altLang="en-US" sz="5400" dirty="0"/>
              <a:t>物体検出</a:t>
            </a:r>
            <a:br>
              <a:rPr kumimoji="1" lang="en-US" altLang="ja-JP" sz="5400" dirty="0"/>
            </a:br>
            <a:r>
              <a:rPr kumimoji="1" lang="ja-JP" altLang="en-US" sz="5400" dirty="0"/>
              <a:t>学習</a:t>
            </a:r>
            <a:r>
              <a:rPr kumimoji="1" lang="en-US" altLang="ja-JP" sz="5400" dirty="0"/>
              <a:t>(1</a:t>
            </a:r>
            <a:r>
              <a:rPr lang="en-US" altLang="ja-JP" sz="5400" dirty="0"/>
              <a:t>)</a:t>
            </a:r>
            <a:endParaRPr kumimoji="1" lang="ja-JP" altLang="en-US" sz="5400" dirty="0"/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490234EE-E0D8-4805-9227-CCEAC6016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477148-E886-47C1-4CF8-1FF5D3356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08005"/>
            <a:ext cx="5295015" cy="3268957"/>
          </a:xfrm>
        </p:spPr>
        <p:txBody>
          <a:bodyPr>
            <a:normAutofit/>
          </a:bodyPr>
          <a:lstStyle/>
          <a:p>
            <a:r>
              <a:rPr kumimoji="1" lang="ja-JP" altLang="en-US" sz="2000" dirty="0"/>
              <a:t>学習データ</a:t>
            </a:r>
            <a:endParaRPr lang="en-US" altLang="ja-JP" sz="2000" dirty="0"/>
          </a:p>
          <a:p>
            <a:pPr lvl="1"/>
            <a:r>
              <a:rPr lang="en-US" altLang="ja-JP" sz="2000" dirty="0"/>
              <a:t>Train 61</a:t>
            </a:r>
            <a:r>
              <a:rPr lang="ja-JP" altLang="en-US" sz="2000" dirty="0"/>
              <a:t>枚</a:t>
            </a:r>
            <a:endParaRPr lang="en-US" altLang="ja-JP" sz="2000" dirty="0"/>
          </a:p>
          <a:p>
            <a:pPr lvl="1"/>
            <a:r>
              <a:rPr lang="en-US" altLang="ja-JP" sz="2000" dirty="0"/>
              <a:t>Valid 17</a:t>
            </a:r>
            <a:r>
              <a:rPr lang="ja-JP" altLang="en-US" sz="2000" dirty="0"/>
              <a:t>枚</a:t>
            </a:r>
            <a:endParaRPr lang="en-US" altLang="ja-JP" sz="2000" dirty="0"/>
          </a:p>
          <a:p>
            <a:r>
              <a:rPr lang="ja-JP" altLang="en-US" sz="2000" dirty="0"/>
              <a:t>結果</a:t>
            </a:r>
            <a:endParaRPr lang="en-US" altLang="ja-JP" sz="2000" dirty="0"/>
          </a:p>
          <a:p>
            <a:pPr lvl="1"/>
            <a:r>
              <a:rPr lang="ja-JP" altLang="en-US" sz="2000" dirty="0"/>
              <a:t>誤</a:t>
            </a:r>
            <a:r>
              <a:rPr kumimoji="1" lang="ja-JP" altLang="en-US" sz="2000" dirty="0"/>
              <a:t>検出がかなり多い</a:t>
            </a:r>
            <a:endParaRPr lang="en-US" altLang="ja-JP" sz="2000" dirty="0"/>
          </a:p>
          <a:p>
            <a:r>
              <a:rPr lang="ja-JP" altLang="en-US" sz="2000" dirty="0"/>
              <a:t>原因</a:t>
            </a:r>
            <a:endParaRPr lang="en-US" altLang="ja-JP" sz="2000" dirty="0"/>
          </a:p>
          <a:p>
            <a:pPr lvl="1"/>
            <a:r>
              <a:rPr lang="ja-JP" altLang="en-US" sz="2000" dirty="0"/>
              <a:t>トレーニングデータを別の場所得た画像を用意してしまった</a:t>
            </a:r>
            <a:endParaRPr lang="en-US" altLang="ja-JP" sz="2000" dirty="0"/>
          </a:p>
          <a:p>
            <a:pPr lvl="1"/>
            <a:r>
              <a:rPr lang="ja-JP" altLang="en-US" sz="2000" dirty="0"/>
              <a:t>トレーニングデータの枚数が少ない</a:t>
            </a:r>
            <a:endParaRPr lang="en-US" altLang="ja-JP" sz="2000" dirty="0"/>
          </a:p>
          <a:p>
            <a:pPr marL="457200" lvl="1" indent="0">
              <a:buNone/>
            </a:pPr>
            <a:endParaRPr lang="en-US" altLang="ja-JP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CF5FE7D-E0A0-9965-9282-D04D9C5B6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81600" y="0"/>
            <a:ext cx="6466597" cy="502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794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3E618E2-6556-4BDC-5B71-51D451FAF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ja-JP" altLang="en-US" sz="6600"/>
              <a:t>物体検出</a:t>
            </a:r>
            <a:r>
              <a:rPr lang="ja-JP" altLang="en-US" sz="6600"/>
              <a:t>・</a:t>
            </a:r>
            <a:r>
              <a:rPr kumimoji="1" lang="ja-JP" altLang="en-US" sz="6600"/>
              <a:t>学習</a:t>
            </a:r>
            <a:r>
              <a:rPr kumimoji="1" lang="en-US" altLang="ja-JP" sz="6600"/>
              <a:t>(1</a:t>
            </a:r>
            <a:r>
              <a:rPr lang="en-US" altLang="ja-JP" sz="6600"/>
              <a:t>)</a:t>
            </a:r>
            <a:endParaRPr kumimoji="1" lang="en-US" altLang="ja-JP" sz="66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D522484-D48D-AFF0-2D99-1668807EAC23}"/>
              </a:ext>
            </a:extLst>
          </p:cNvPr>
          <p:cNvGrpSpPr/>
          <p:nvPr/>
        </p:nvGrpSpPr>
        <p:grpSpPr>
          <a:xfrm>
            <a:off x="6318758" y="2076719"/>
            <a:ext cx="5961139" cy="4989029"/>
            <a:chOff x="4086224" y="1108637"/>
            <a:chExt cx="3228975" cy="2607113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0949CAA3-7EE3-FC3E-DDDD-5452523CF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86224" y="1108637"/>
              <a:ext cx="3095625" cy="2162768"/>
            </a:xfrm>
            <a:prstGeom prst="rect">
              <a:avLst/>
            </a:prstGeom>
          </p:spPr>
        </p:pic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9C6F6E13-0D3D-CB4D-8583-90A610D2633B}"/>
                </a:ext>
              </a:extLst>
            </p:cNvPr>
            <p:cNvSpPr txBox="1"/>
            <p:nvPr/>
          </p:nvSpPr>
          <p:spPr>
            <a:xfrm>
              <a:off x="4219574" y="3346418"/>
              <a:ext cx="30956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70143">
                <a:spcAft>
                  <a:spcPts val="732"/>
                </a:spcAft>
              </a:pPr>
              <a:r>
                <a:rPr kumimoji="1" lang="ja-JP" altLang="en-US" sz="171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カーペットの模様を誤検出</a:t>
              </a:r>
              <a:endParaRPr kumimoji="1" lang="ja-JP" altLang="en-US"/>
            </a:p>
          </p:txBody>
        </p:sp>
      </p:grp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D246F6FA-467B-0532-9549-1B42778A0B3F}"/>
              </a:ext>
            </a:extLst>
          </p:cNvPr>
          <p:cNvGrpSpPr/>
          <p:nvPr/>
        </p:nvGrpSpPr>
        <p:grpSpPr>
          <a:xfrm>
            <a:off x="158286" y="2050862"/>
            <a:ext cx="5937714" cy="4832007"/>
            <a:chOff x="8153400" y="365125"/>
            <a:chExt cx="3095625" cy="3903161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CBE9243F-3F31-7D11-B3B5-7C0C2181B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3400" y="365125"/>
              <a:ext cx="3095625" cy="3305143"/>
            </a:xfrm>
            <a:prstGeom prst="rect">
              <a:avLst/>
            </a:prstGeom>
          </p:spPr>
        </p:pic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16C0E314-CC6B-37E1-0566-0B28684F1C46}"/>
                </a:ext>
              </a:extLst>
            </p:cNvPr>
            <p:cNvSpPr txBox="1"/>
            <p:nvPr/>
          </p:nvSpPr>
          <p:spPr>
            <a:xfrm>
              <a:off x="8915399" y="3841548"/>
              <a:ext cx="1571626" cy="426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594177">
                <a:spcAft>
                  <a:spcPts val="684"/>
                </a:spcAft>
              </a:pPr>
              <a:r>
                <a:rPr kumimoji="1" lang="ja-JP" altLang="en-US" sz="20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背景を誤検出</a:t>
              </a:r>
              <a:endParaRPr kumimoji="1" lang="ja-JP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5790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132F0D4-7CC4-6C9E-C8E2-EC6998FAB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kumimoji="1" lang="ja-JP" altLang="en-US" sz="5400" dirty="0"/>
              <a:t>物体検出</a:t>
            </a:r>
            <a:br>
              <a:rPr kumimoji="1" lang="en-US" altLang="ja-JP" sz="5400" dirty="0"/>
            </a:br>
            <a:r>
              <a:rPr kumimoji="1" lang="ja-JP" altLang="en-US" sz="5400" dirty="0"/>
              <a:t>学習</a:t>
            </a:r>
            <a:r>
              <a:rPr kumimoji="1" lang="en-US" altLang="ja-JP" sz="5400" dirty="0"/>
              <a:t>(2)</a:t>
            </a:r>
            <a:endParaRPr kumimoji="1" lang="ja-JP" altLang="en-US" sz="5400" dirty="0"/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D8989F-3487-50A8-4034-23F802936C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480" y="2786214"/>
            <a:ext cx="5147279" cy="3410712"/>
          </a:xfrm>
        </p:spPr>
        <p:txBody>
          <a:bodyPr anchor="t">
            <a:normAutofit/>
          </a:bodyPr>
          <a:lstStyle/>
          <a:p>
            <a:r>
              <a:rPr kumimoji="1" lang="ja-JP" altLang="en-US" sz="1800" dirty="0"/>
              <a:t>性能</a:t>
            </a:r>
            <a:endParaRPr kumimoji="1" lang="en-US" altLang="ja-JP" sz="1800" dirty="0"/>
          </a:p>
          <a:p>
            <a:pPr lvl="1"/>
            <a:r>
              <a:rPr kumimoji="1" lang="ja-JP" altLang="en-US" sz="1800" b="1" dirty="0"/>
              <a:t>オブジェクトがはっきり映っている画像</a:t>
            </a:r>
            <a:r>
              <a:rPr kumimoji="1" lang="ja-JP" altLang="en-US" sz="1800" dirty="0"/>
              <a:t>であれば検知可能</a:t>
            </a:r>
            <a:endParaRPr kumimoji="1" lang="en-US" altLang="ja-JP" sz="1800" dirty="0"/>
          </a:p>
          <a:p>
            <a:r>
              <a:rPr kumimoji="1" lang="ja-JP" altLang="en-US" sz="1800" dirty="0"/>
              <a:t>改善した点</a:t>
            </a:r>
            <a:endParaRPr kumimoji="1" lang="en-US" altLang="ja-JP" sz="1800" dirty="0"/>
          </a:p>
          <a:p>
            <a:pPr lvl="1"/>
            <a:r>
              <a:rPr lang="en-US" altLang="ja-JP" sz="1800" b="1" dirty="0"/>
              <a:t>web</a:t>
            </a:r>
            <a:r>
              <a:rPr lang="ja-JP" altLang="en-US" sz="1800" b="1" dirty="0"/>
              <a:t>カメラの角度を下げて</a:t>
            </a:r>
            <a:r>
              <a:rPr lang="ja-JP" altLang="en-US" sz="1800" dirty="0"/>
              <a:t>背景が映らないようにした。</a:t>
            </a:r>
            <a:endParaRPr lang="en-US" altLang="ja-JP" sz="1800" dirty="0"/>
          </a:p>
          <a:p>
            <a:pPr lvl="1"/>
            <a:r>
              <a:rPr kumimoji="1" lang="ja-JP" altLang="en-US" sz="1800" dirty="0"/>
              <a:t>物体検出の範囲が曖昧にならないように</a:t>
            </a:r>
            <a:r>
              <a:rPr kumimoji="1" lang="ja-JP" altLang="en-US" sz="1800" b="1" dirty="0"/>
              <a:t>文字をラベル付け</a:t>
            </a:r>
            <a:r>
              <a:rPr kumimoji="1" lang="ja-JP" altLang="en-US" sz="1800" dirty="0"/>
              <a:t>した</a:t>
            </a:r>
            <a:endParaRPr kumimoji="1" lang="en-US" altLang="ja-JP" sz="1800" dirty="0"/>
          </a:p>
        </p:txBody>
      </p:sp>
      <p:pic>
        <p:nvPicPr>
          <p:cNvPr id="7" name="図 6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1F938859-801E-364F-145C-4E95A4237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088" y="3980"/>
            <a:ext cx="6854022" cy="685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33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7B4E8420-7FE9-E7C9-952F-F9D6533F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 fontScale="90000"/>
          </a:bodyPr>
          <a:lstStyle/>
          <a:p>
            <a:r>
              <a:rPr lang="ja-JP" altLang="en-US" sz="5400" dirty="0"/>
              <a:t>自動運転</a:t>
            </a:r>
            <a:br>
              <a:rPr lang="en-US" altLang="ja-JP" sz="5400" dirty="0"/>
            </a:br>
            <a:r>
              <a:rPr lang="en-US" altLang="ja-JP" sz="5400" dirty="0"/>
              <a:t>(</a:t>
            </a:r>
            <a:r>
              <a:rPr lang="ja-JP" altLang="en-US" sz="5400" dirty="0"/>
              <a:t>分類モデル</a:t>
            </a:r>
            <a:r>
              <a:rPr lang="en-US" altLang="ja-JP" sz="5400" dirty="0"/>
              <a:t>)</a:t>
            </a:r>
            <a:endParaRPr kumimoji="1" lang="ja-JP" altLang="en-US" sz="5400" dirty="0"/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05770A8-3F25-AD6E-521C-729304F97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81554" y="87667"/>
            <a:ext cx="6330192" cy="484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6ADA5D2-3954-BEE5-1FFA-C115B2B5D1DF}"/>
              </a:ext>
            </a:extLst>
          </p:cNvPr>
          <p:cNvSpPr txBox="1"/>
          <p:nvPr/>
        </p:nvSpPr>
        <p:spPr>
          <a:xfrm>
            <a:off x="285496" y="4062273"/>
            <a:ext cx="5396058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dirty="0"/>
              <a:t>問題点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right</a:t>
            </a:r>
            <a:r>
              <a:rPr lang="ja-JP" altLang="en-US" dirty="0"/>
              <a:t>の正答率が</a:t>
            </a:r>
            <a:r>
              <a:rPr lang="en-US" altLang="ja-JP" b="1" dirty="0"/>
              <a:t>76</a:t>
            </a:r>
            <a:r>
              <a:rPr lang="ja-JP" altLang="en-US" b="1" dirty="0"/>
              <a:t>％</a:t>
            </a:r>
            <a:r>
              <a:rPr lang="en-US" altLang="ja-JP" dirty="0"/>
              <a:t>(straight</a:t>
            </a:r>
            <a:r>
              <a:rPr lang="ja-JP" altLang="en-US" dirty="0"/>
              <a:t>と誤認識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・</a:t>
            </a:r>
            <a:r>
              <a:rPr lang="en-US" altLang="ja-JP" dirty="0"/>
              <a:t>straight</a:t>
            </a:r>
            <a:r>
              <a:rPr lang="ja-JP" altLang="en-US" dirty="0"/>
              <a:t>の正答率が</a:t>
            </a:r>
            <a:r>
              <a:rPr lang="en-US" altLang="ja-JP" b="1" dirty="0"/>
              <a:t>74</a:t>
            </a:r>
            <a:r>
              <a:rPr lang="ja-JP" altLang="en-US" b="1" dirty="0"/>
              <a:t>％</a:t>
            </a:r>
            <a:r>
              <a:rPr lang="en-US" altLang="ja-JP" dirty="0"/>
              <a:t>(left</a:t>
            </a:r>
            <a:r>
              <a:rPr lang="ja-JP" altLang="en-US" dirty="0"/>
              <a:t>と誤認識</a:t>
            </a:r>
            <a:r>
              <a:rPr lang="en-US" altLang="ja-JP" dirty="0"/>
              <a:t>)</a:t>
            </a:r>
          </a:p>
        </p:txBody>
      </p:sp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920315DE-54AD-0572-EDA0-9B6D601BD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259321"/>
              </p:ext>
            </p:extLst>
          </p:nvPr>
        </p:nvGraphicFramePr>
        <p:xfrm>
          <a:off x="2227118" y="5124918"/>
          <a:ext cx="459117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5585">
                  <a:extLst>
                    <a:ext uri="{9D8B030D-6E8A-4147-A177-3AD203B41FA5}">
                      <a16:colId xmlns:a16="http://schemas.microsoft.com/office/drawing/2014/main" val="250998420"/>
                    </a:ext>
                  </a:extLst>
                </a:gridCol>
                <a:gridCol w="2295585">
                  <a:extLst>
                    <a:ext uri="{9D8B030D-6E8A-4147-A177-3AD203B41FA5}">
                      <a16:colId xmlns:a16="http://schemas.microsoft.com/office/drawing/2014/main" val="1958564367"/>
                    </a:ext>
                  </a:extLst>
                </a:gridCol>
              </a:tblGrid>
              <a:tr h="200404">
                <a:tc gridSpan="2"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solidFill>
                            <a:schemeClr val="tx1"/>
                          </a:solidFill>
                        </a:rPr>
                        <a:t>画像枚数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6574601"/>
                  </a:ext>
                </a:extLst>
              </a:tr>
              <a:tr h="20595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Straight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b="0" i="0" dirty="0">
                          <a:effectLst/>
                          <a:latin typeface="Courier New" panose="02070309020205020404" pitchFamily="49" charset="0"/>
                        </a:rPr>
                        <a:t>2058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247480"/>
                  </a:ext>
                </a:extLst>
              </a:tr>
              <a:tr h="20595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Right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b="0" i="0" dirty="0">
                          <a:effectLst/>
                          <a:latin typeface="Courier New" panose="02070309020205020404" pitchFamily="49" charset="0"/>
                        </a:rPr>
                        <a:t>10173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800379"/>
                  </a:ext>
                </a:extLst>
              </a:tr>
              <a:tr h="20595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Left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b="0" i="0" dirty="0">
                          <a:effectLst/>
                          <a:latin typeface="Courier New" panose="02070309020205020404" pitchFamily="49" charset="0"/>
                        </a:rPr>
                        <a:t>1377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082603"/>
                  </a:ext>
                </a:extLst>
              </a:tr>
            </a:tbl>
          </a:graphicData>
        </a:graphic>
      </p:graphicFrame>
      <p:graphicFrame>
        <p:nvGraphicFramePr>
          <p:cNvPr id="14" name="表 13">
            <a:extLst>
              <a:ext uri="{FF2B5EF4-FFF2-40B4-BE49-F238E27FC236}">
                <a16:creationId xmlns:a16="http://schemas.microsoft.com/office/drawing/2014/main" id="{F91C438B-1845-0E05-1D7F-588691615A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329017"/>
              </p:ext>
            </p:extLst>
          </p:nvPr>
        </p:nvGraphicFramePr>
        <p:xfrm>
          <a:off x="8189556" y="5528372"/>
          <a:ext cx="34973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8650">
                  <a:extLst>
                    <a:ext uri="{9D8B030D-6E8A-4147-A177-3AD203B41FA5}">
                      <a16:colId xmlns:a16="http://schemas.microsoft.com/office/drawing/2014/main" val="1603478707"/>
                    </a:ext>
                  </a:extLst>
                </a:gridCol>
                <a:gridCol w="1748650">
                  <a:extLst>
                    <a:ext uri="{9D8B030D-6E8A-4147-A177-3AD203B41FA5}">
                      <a16:colId xmlns:a16="http://schemas.microsoft.com/office/drawing/2014/main" val="887681140"/>
                    </a:ext>
                  </a:extLst>
                </a:gridCol>
              </a:tblGrid>
              <a:tr h="20595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loss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accuracy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100669"/>
                  </a:ext>
                </a:extLst>
              </a:tr>
              <a:tr h="205953">
                <a:tc>
                  <a:txBody>
                    <a:bodyPr/>
                    <a:lstStyle/>
                    <a:p>
                      <a:pPr algn="ctr"/>
                      <a:r>
                        <a:rPr lang="en-US" altLang="ja-JP" b="0" i="0" dirty="0">
                          <a:effectLst/>
                          <a:latin typeface="Courier New" panose="02070309020205020404" pitchFamily="49" charset="0"/>
                        </a:rPr>
                        <a:t>0.10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b="0" i="0" dirty="0">
                          <a:effectLst/>
                          <a:latin typeface="Courier New" panose="02070309020205020404" pitchFamily="49" charset="0"/>
                        </a:rPr>
                        <a:t>0.96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385286"/>
                  </a:ext>
                </a:extLst>
              </a:tr>
            </a:tbl>
          </a:graphicData>
        </a:graphic>
      </p:graphicFrame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44FDCEE-FFEE-2166-31EF-833C88DAB6BB}"/>
              </a:ext>
            </a:extLst>
          </p:cNvPr>
          <p:cNvSpPr txBox="1"/>
          <p:nvPr/>
        </p:nvSpPr>
        <p:spPr>
          <a:xfrm>
            <a:off x="285496" y="2862318"/>
            <a:ext cx="5396058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dirty="0"/>
              <a:t>性能評価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accuracy</a:t>
            </a:r>
            <a:r>
              <a:rPr lang="ja-JP" altLang="en-US" dirty="0"/>
              <a:t>最大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loss</a:t>
            </a:r>
            <a:r>
              <a:rPr lang="ja-JP" altLang="en-US" dirty="0"/>
              <a:t>最小</a:t>
            </a:r>
            <a:endParaRPr lang="en-US" altLang="ja-JP" dirty="0"/>
          </a:p>
          <a:p>
            <a:r>
              <a:rPr lang="ja-JP" altLang="en-US" dirty="0"/>
              <a:t>・画像枚数も多い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58561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6B88D16-DB91-D961-B5BE-C2C99C7F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ja-JP" altLang="en-US" sz="5400" dirty="0"/>
              <a:t>工夫点</a:t>
            </a:r>
            <a:endParaRPr kumimoji="1" lang="ja-JP" altLang="en-US" sz="54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25BA22-18C9-4139-3A22-7C323097D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ja-JP" altLang="en-US" sz="2200" dirty="0"/>
              <a:t>モデルは左のように中間層を増やした</a:t>
            </a:r>
            <a:endParaRPr lang="en-US" altLang="ja-JP" sz="2200" dirty="0"/>
          </a:p>
          <a:p>
            <a:r>
              <a:rPr lang="ja-JP" altLang="en-US" sz="2200" dirty="0"/>
              <a:t>車輪の空転防止のためタイヤに輪ゴムを付けた</a:t>
            </a:r>
            <a:endParaRPr lang="en-US" altLang="ja-JP" sz="2200" dirty="0"/>
          </a:p>
          <a:p>
            <a:r>
              <a:rPr lang="ja-JP" altLang="en-US" sz="2200" dirty="0"/>
              <a:t>画像枚数を多くした</a:t>
            </a:r>
            <a:endParaRPr lang="en-US" sz="2200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E0BBCDED-902F-621B-64A8-7920CC702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2863" y="187549"/>
            <a:ext cx="5998406" cy="629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37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E15FE5F-A842-8378-0643-C7DD416B7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5400"/>
              <a:t>Raspberry pi</a:t>
            </a:r>
            <a:r>
              <a:rPr lang="ja-JP" altLang="en-US" sz="5400"/>
              <a:t>への実装</a:t>
            </a:r>
            <a:endParaRPr kumimoji="1" lang="ja-JP" altLang="en-US" sz="5400"/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794EAE24-AD2F-70DE-2EA3-E537D779E0F8}"/>
              </a:ext>
            </a:extLst>
          </p:cNvPr>
          <p:cNvGrpSpPr/>
          <p:nvPr/>
        </p:nvGrpSpPr>
        <p:grpSpPr>
          <a:xfrm>
            <a:off x="2416198" y="2360673"/>
            <a:ext cx="2439072" cy="3948876"/>
            <a:chOff x="7213600" y="1103630"/>
            <a:chExt cx="3037840" cy="4918286"/>
          </a:xfrm>
        </p:grpSpPr>
        <p:sp>
          <p:nvSpPr>
            <p:cNvPr id="20" name="四角形: 角を丸くする 19">
              <a:extLst>
                <a:ext uri="{FF2B5EF4-FFF2-40B4-BE49-F238E27FC236}">
                  <a16:creationId xmlns:a16="http://schemas.microsoft.com/office/drawing/2014/main" id="{336CDD72-8078-82F4-B0F1-4CD476B6F7B9}"/>
                </a:ext>
              </a:extLst>
            </p:cNvPr>
            <p:cNvSpPr/>
            <p:nvPr/>
          </p:nvSpPr>
          <p:spPr>
            <a:xfrm>
              <a:off x="7305040" y="1103630"/>
              <a:ext cx="2946400" cy="185928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31520">
                <a:spcAft>
                  <a:spcPts val="600"/>
                </a:spcAft>
              </a:pPr>
              <a:r>
                <a:rPr kumimoji="1" lang="en-US" altLang="ja-JP" sz="28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Classify</a:t>
              </a:r>
            </a:p>
            <a:p>
              <a:pPr algn="ctr" defTabSz="731520">
                <a:spcAft>
                  <a:spcPts val="600"/>
                </a:spcAft>
              </a:pPr>
              <a:r>
                <a:rPr kumimoji="1" lang="en-US" altLang="ja-JP" sz="28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model</a:t>
              </a:r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21" name="四角形: 角を丸くする 20">
              <a:extLst>
                <a:ext uri="{FF2B5EF4-FFF2-40B4-BE49-F238E27FC236}">
                  <a16:creationId xmlns:a16="http://schemas.microsoft.com/office/drawing/2014/main" id="{1D4BA6E5-0C81-FB19-A0F9-BA44561C0E76}"/>
                </a:ext>
              </a:extLst>
            </p:cNvPr>
            <p:cNvSpPr/>
            <p:nvPr/>
          </p:nvSpPr>
          <p:spPr>
            <a:xfrm>
              <a:off x="7213600" y="4162636"/>
              <a:ext cx="2946400" cy="185928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731520">
                <a:spcAft>
                  <a:spcPts val="600"/>
                </a:spcAft>
              </a:pPr>
              <a:r>
                <a:rPr kumimoji="1" lang="en-US" altLang="ja-JP" sz="28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Detection</a:t>
              </a:r>
            </a:p>
            <a:p>
              <a:pPr algn="ctr" defTabSz="731520">
                <a:spcAft>
                  <a:spcPts val="600"/>
                </a:spcAft>
              </a:pPr>
              <a:r>
                <a:rPr kumimoji="1" lang="en-US" altLang="ja-JP" sz="28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model</a:t>
              </a:r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22" name="矢印: 下 21">
              <a:extLst>
                <a:ext uri="{FF2B5EF4-FFF2-40B4-BE49-F238E27FC236}">
                  <a16:creationId xmlns:a16="http://schemas.microsoft.com/office/drawing/2014/main" id="{CECEDF93-D53D-4E0F-A8CC-5BFC42393D87}"/>
                </a:ext>
              </a:extLst>
            </p:cNvPr>
            <p:cNvSpPr/>
            <p:nvPr/>
          </p:nvSpPr>
          <p:spPr>
            <a:xfrm>
              <a:off x="8107680" y="3097953"/>
              <a:ext cx="1158240" cy="929640"/>
            </a:xfrm>
            <a:prstGeom prst="downArrow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aphicFrame>
        <p:nvGraphicFramePr>
          <p:cNvPr id="23" name="表 22">
            <a:extLst>
              <a:ext uri="{FF2B5EF4-FFF2-40B4-BE49-F238E27FC236}">
                <a16:creationId xmlns:a16="http://schemas.microsoft.com/office/drawing/2014/main" id="{B219BF68-6525-EA26-C00C-79246246FA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650457"/>
              </p:ext>
            </p:extLst>
          </p:nvPr>
        </p:nvGraphicFramePr>
        <p:xfrm>
          <a:off x="5209783" y="3920763"/>
          <a:ext cx="540512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2560">
                  <a:extLst>
                    <a:ext uri="{9D8B030D-6E8A-4147-A177-3AD203B41FA5}">
                      <a16:colId xmlns:a16="http://schemas.microsoft.com/office/drawing/2014/main" val="969870220"/>
                    </a:ext>
                  </a:extLst>
                </a:gridCol>
                <a:gridCol w="2702560">
                  <a:extLst>
                    <a:ext uri="{9D8B030D-6E8A-4147-A177-3AD203B41FA5}">
                      <a16:colId xmlns:a16="http://schemas.microsoft.com/office/drawing/2014/main" val="2959587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tx1"/>
                          </a:solidFill>
                        </a:rPr>
                        <a:t>分類モデル</a:t>
                      </a:r>
                      <a:r>
                        <a:rPr kumimoji="1" lang="en-US" altLang="ja-JP">
                          <a:solidFill>
                            <a:schemeClr val="tx1"/>
                          </a:solidFill>
                        </a:rPr>
                        <a:t>[ms]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tx1"/>
                          </a:solidFill>
                        </a:rPr>
                        <a:t>検出モデル</a:t>
                      </a:r>
                      <a:r>
                        <a:rPr kumimoji="1" lang="en-US" altLang="ja-JP">
                          <a:solidFill>
                            <a:schemeClr val="tx1"/>
                          </a:solidFill>
                        </a:rPr>
                        <a:t>[ms]</a:t>
                      </a:r>
                      <a:endParaRPr kumimoji="1" lang="en-US" altLang="ja-JP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997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3.16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/>
                        <a:t>470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758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1096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4123ECA-5AF3-91BB-BCEA-122DF1A6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デモ</a:t>
            </a:r>
            <a:r>
              <a:rPr lang="en-US" altLang="ja-JP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</a:t>
            </a:r>
            <a:r>
              <a:rPr lang="ja-JP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自動運転</a:t>
            </a:r>
            <a:r>
              <a:rPr lang="en-US" altLang="ja-JP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kumimoji="1" lang="en-US" altLang="ja-JP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ビデオ 8">
            <a:hlinkClick r:id="" action="ppaction://media"/>
            <a:extLst>
              <a:ext uri="{FF2B5EF4-FFF2-40B4-BE49-F238E27FC236}">
                <a16:creationId xmlns:a16="http://schemas.microsoft.com/office/drawing/2014/main" id="{CD80B398-239B-09F8-4F14-2A5CA1809C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626525" y="-115612"/>
            <a:ext cx="4935903" cy="877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3216</TotalTime>
  <Words>244</Words>
  <Application>Microsoft Office PowerPoint</Application>
  <PresentationFormat>ワイド画面</PresentationFormat>
  <Paragraphs>59</Paragraphs>
  <Slides>10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5" baseType="lpstr">
      <vt:lpstr>游ゴシック</vt:lpstr>
      <vt:lpstr>游ゴシック Light</vt:lpstr>
      <vt:lpstr>Arial</vt:lpstr>
      <vt:lpstr>Courier New</vt:lpstr>
      <vt:lpstr>Office テーマ</vt:lpstr>
      <vt:lpstr>物体検出・車体停止</vt:lpstr>
      <vt:lpstr>物体検出</vt:lpstr>
      <vt:lpstr>物体検出 学習(1)</vt:lpstr>
      <vt:lpstr>物体検出・学習(1)</vt:lpstr>
      <vt:lpstr>物体検出 学習(2)</vt:lpstr>
      <vt:lpstr>自動運転 (分類モデル)</vt:lpstr>
      <vt:lpstr>工夫点</vt:lpstr>
      <vt:lpstr>Raspberry piへの実装</vt:lpstr>
      <vt:lpstr>デモ(自動運転)</vt:lpstr>
      <vt:lpstr>デモ(物体検出)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Kyoji AWAKI</dc:creator>
  <cp:lastModifiedBy>Kyoji AWAKI</cp:lastModifiedBy>
  <cp:revision>2</cp:revision>
  <dcterms:created xsi:type="dcterms:W3CDTF">2024-01-13T20:37:58Z</dcterms:created>
  <dcterms:modified xsi:type="dcterms:W3CDTF">2024-02-01T09:01:23Z</dcterms:modified>
</cp:coreProperties>
</file>

<file path=docProps/thumbnail.jpeg>
</file>